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Andika" panose="020B0604020202020204" charset="0"/>
      <p:regular r:id="rId22"/>
      <p:bold r:id="rId23"/>
      <p:italic r:id="rId24"/>
      <p:boldItalic r:id="rId25"/>
    </p:embeddedFont>
    <p:embeddedFont>
      <p:font typeface="Anton" pitchFamily="2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819D82-DB47-4539-BC3B-DFED07F70150}">
  <a:tblStyle styleId="{32819D82-DB47-4539-BC3B-DFED07F7015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7" name="Google Shape;39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066f318c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1" name="Google Shape;531;g3066f318c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06c7f2fae6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2" name="Google Shape;542;g306c7f2fae6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06d8f174a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2" name="Google Shape;552;g306d8f174a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06d8f174a1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2" name="Google Shape;562;g306d8f174a1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06d8f174a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306d8f174a1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06d8f174a1_1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2" name="Google Shape;582;g306d8f174a1_1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06d8f174a1_9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2" name="Google Shape;592;g306d8f174a1_9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306d8f174a1_9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8" name="Google Shape;598;g306d8f174a1_9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06d8f174a1_9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4" name="Google Shape;604;g306d8f174a1_9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7" name="Google Shape;64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06d8f174a1_9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1" name="Google Shape;441;g306d8f174a1_9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06d8f174a1_9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7" name="Google Shape;457;g306d8f174a1_9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3" name="Google Shape;46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06d8f174a1_9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0" name="Google Shape;480;g306d8f174a1_9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6" name="Google Shape;48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06d8f174a1_9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3" name="Google Shape;503;g306d8f174a1_9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9" name="Google Shape;50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05c69c247e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5" name="Google Shape;525;g305c69c247e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Surfboard Company Profile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28650" y="2572323"/>
            <a:ext cx="10565925" cy="3478756"/>
            <a:chOff x="-628650" y="2572323"/>
            <a:chExt cx="10565925" cy="3478756"/>
          </a:xfrm>
        </p:grpSpPr>
        <p:sp>
          <p:nvSpPr>
            <p:cNvPr id="10" name="Google Shape;10;p2"/>
            <p:cNvSpPr/>
            <p:nvPr/>
          </p:nvSpPr>
          <p:spPr>
            <a:xfrm>
              <a:off x="-125" y="2572323"/>
              <a:ext cx="9144000" cy="2585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628650" y="3929975"/>
              <a:ext cx="10565925" cy="2121104"/>
            </a:xfrm>
            <a:custGeom>
              <a:avLst/>
              <a:gdLst/>
              <a:ahLst/>
              <a:cxnLst/>
              <a:rect l="l" t="t" r="r" b="b"/>
              <a:pathLst>
                <a:path w="422637" h="70492" extrusionOk="0">
                  <a:moveTo>
                    <a:pt x="422636" y="0"/>
                  </a:moveTo>
                  <a:lnTo>
                    <a:pt x="422636" y="30130"/>
                  </a:lnTo>
                  <a:cubicBezTo>
                    <a:pt x="412907" y="34629"/>
                    <a:pt x="402424" y="37851"/>
                    <a:pt x="392255" y="41534"/>
                  </a:cubicBezTo>
                  <a:cubicBezTo>
                    <a:pt x="368926" y="50050"/>
                    <a:pt x="346767" y="61453"/>
                    <a:pt x="322475" y="67479"/>
                  </a:cubicBezTo>
                  <a:cubicBezTo>
                    <a:pt x="319713" y="68149"/>
                    <a:pt x="316951" y="68755"/>
                    <a:pt x="314168" y="69299"/>
                  </a:cubicBezTo>
                  <a:lnTo>
                    <a:pt x="185237" y="69299"/>
                  </a:lnTo>
                  <a:cubicBezTo>
                    <a:pt x="151153" y="68358"/>
                    <a:pt x="116901" y="70492"/>
                    <a:pt x="83109" y="66558"/>
                  </a:cubicBezTo>
                  <a:cubicBezTo>
                    <a:pt x="54716" y="63273"/>
                    <a:pt x="27264" y="55699"/>
                    <a:pt x="0" y="47748"/>
                  </a:cubicBezTo>
                  <a:lnTo>
                    <a:pt x="0" y="14793"/>
                  </a:lnTo>
                  <a:cubicBezTo>
                    <a:pt x="19145" y="14731"/>
                    <a:pt x="38332" y="11027"/>
                    <a:pt x="57373" y="12910"/>
                  </a:cubicBezTo>
                  <a:cubicBezTo>
                    <a:pt x="69362" y="14124"/>
                    <a:pt x="81163" y="17555"/>
                    <a:pt x="93257" y="17179"/>
                  </a:cubicBezTo>
                  <a:cubicBezTo>
                    <a:pt x="103426" y="16865"/>
                    <a:pt x="113260" y="13831"/>
                    <a:pt x="123345" y="12638"/>
                  </a:cubicBezTo>
                  <a:cubicBezTo>
                    <a:pt x="150525" y="9395"/>
                    <a:pt x="177391" y="19355"/>
                    <a:pt x="204717" y="21217"/>
                  </a:cubicBezTo>
                  <a:cubicBezTo>
                    <a:pt x="226268" y="22682"/>
                    <a:pt x="248154" y="19083"/>
                    <a:pt x="269476" y="22305"/>
                  </a:cubicBezTo>
                  <a:cubicBezTo>
                    <a:pt x="279603" y="23832"/>
                    <a:pt x="290567" y="26783"/>
                    <a:pt x="299710" y="22577"/>
                  </a:cubicBezTo>
                  <a:cubicBezTo>
                    <a:pt x="304732" y="20275"/>
                    <a:pt x="308373" y="16091"/>
                    <a:pt x="313059" y="13287"/>
                  </a:cubicBezTo>
                  <a:cubicBezTo>
                    <a:pt x="319881" y="9249"/>
                    <a:pt x="328355" y="8391"/>
                    <a:pt x="336452" y="7679"/>
                  </a:cubicBezTo>
                  <a:cubicBezTo>
                    <a:pt x="347793" y="6675"/>
                    <a:pt x="359091" y="5650"/>
                    <a:pt x="370390" y="4625"/>
                  </a:cubicBezTo>
                  <a:lnTo>
                    <a:pt x="416673" y="461"/>
                  </a:lnTo>
                  <a:cubicBezTo>
                    <a:pt x="418661" y="251"/>
                    <a:pt x="420649" y="63"/>
                    <a:pt x="422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" name="Google Shape;12;p2"/>
          <p:cNvGrpSpPr/>
          <p:nvPr/>
        </p:nvGrpSpPr>
        <p:grpSpPr>
          <a:xfrm>
            <a:off x="-1551820" y="-368260"/>
            <a:ext cx="12013449" cy="3644142"/>
            <a:chOff x="-1551820" y="-368260"/>
            <a:chExt cx="12013449" cy="3644142"/>
          </a:xfrm>
        </p:grpSpPr>
        <p:sp>
          <p:nvSpPr>
            <p:cNvPr id="13" name="Google Shape;13;p2"/>
            <p:cNvSpPr/>
            <p:nvPr/>
          </p:nvSpPr>
          <p:spPr>
            <a:xfrm>
              <a:off x="7181425" y="1057500"/>
              <a:ext cx="1736915" cy="289825"/>
            </a:xfrm>
            <a:custGeom>
              <a:avLst/>
              <a:gdLst/>
              <a:ahLst/>
              <a:cxnLst/>
              <a:rect l="l" t="t" r="r" b="b"/>
              <a:pathLst>
                <a:path w="129790" h="21657" extrusionOk="0">
                  <a:moveTo>
                    <a:pt x="129790" y="21092"/>
                  </a:moveTo>
                  <a:cubicBezTo>
                    <a:pt x="127467" y="20548"/>
                    <a:pt x="112277" y="19104"/>
                    <a:pt x="109954" y="18623"/>
                  </a:cubicBezTo>
                  <a:cubicBezTo>
                    <a:pt x="105372" y="17681"/>
                    <a:pt x="101752" y="13894"/>
                    <a:pt x="97944" y="10881"/>
                  </a:cubicBezTo>
                  <a:cubicBezTo>
                    <a:pt x="94115" y="7889"/>
                    <a:pt x="89093" y="5546"/>
                    <a:pt x="84909" y="7889"/>
                  </a:cubicBezTo>
                  <a:cubicBezTo>
                    <a:pt x="82816" y="9061"/>
                    <a:pt x="80933" y="11341"/>
                    <a:pt x="78652" y="10923"/>
                  </a:cubicBezTo>
                  <a:cubicBezTo>
                    <a:pt x="77460" y="10714"/>
                    <a:pt x="76497" y="9730"/>
                    <a:pt x="75556" y="8852"/>
                  </a:cubicBezTo>
                  <a:cubicBezTo>
                    <a:pt x="72062" y="5546"/>
                    <a:pt x="68149" y="2616"/>
                    <a:pt x="63692" y="1570"/>
                  </a:cubicBezTo>
                  <a:cubicBezTo>
                    <a:pt x="57101" y="1"/>
                    <a:pt x="53377" y="3453"/>
                    <a:pt x="48732" y="7512"/>
                  </a:cubicBezTo>
                  <a:cubicBezTo>
                    <a:pt x="48376" y="7826"/>
                    <a:pt x="47978" y="8161"/>
                    <a:pt x="47518" y="8349"/>
                  </a:cubicBezTo>
                  <a:cubicBezTo>
                    <a:pt x="46639" y="8663"/>
                    <a:pt x="45698" y="8349"/>
                    <a:pt x="44840" y="8056"/>
                  </a:cubicBezTo>
                  <a:cubicBezTo>
                    <a:pt x="42727" y="7366"/>
                    <a:pt x="40509" y="6738"/>
                    <a:pt x="38270" y="6801"/>
                  </a:cubicBezTo>
                  <a:cubicBezTo>
                    <a:pt x="36031" y="6885"/>
                    <a:pt x="33729" y="7743"/>
                    <a:pt x="32369" y="9521"/>
                  </a:cubicBezTo>
                  <a:cubicBezTo>
                    <a:pt x="31512" y="10651"/>
                    <a:pt x="31051" y="12074"/>
                    <a:pt x="30193" y="13162"/>
                  </a:cubicBezTo>
                  <a:cubicBezTo>
                    <a:pt x="29336" y="14292"/>
                    <a:pt x="27745" y="15087"/>
                    <a:pt x="26511" y="14396"/>
                  </a:cubicBezTo>
                  <a:cubicBezTo>
                    <a:pt x="26113" y="14166"/>
                    <a:pt x="25799" y="13810"/>
                    <a:pt x="25465" y="13497"/>
                  </a:cubicBezTo>
                  <a:cubicBezTo>
                    <a:pt x="24188" y="12429"/>
                    <a:pt x="22242" y="12325"/>
                    <a:pt x="20736" y="13036"/>
                  </a:cubicBezTo>
                  <a:cubicBezTo>
                    <a:pt x="19208" y="13727"/>
                    <a:pt x="18120" y="15150"/>
                    <a:pt x="17493" y="16698"/>
                  </a:cubicBezTo>
                  <a:cubicBezTo>
                    <a:pt x="17284" y="17179"/>
                    <a:pt x="17116" y="17744"/>
                    <a:pt x="16760" y="18121"/>
                  </a:cubicBezTo>
                  <a:cubicBezTo>
                    <a:pt x="16447" y="18476"/>
                    <a:pt x="16007" y="18644"/>
                    <a:pt x="15547" y="18790"/>
                  </a:cubicBezTo>
                  <a:cubicBezTo>
                    <a:pt x="12346" y="19836"/>
                    <a:pt x="9542" y="18309"/>
                    <a:pt x="6340" y="18100"/>
                  </a:cubicBezTo>
                  <a:cubicBezTo>
                    <a:pt x="4311" y="17974"/>
                    <a:pt x="691" y="17807"/>
                    <a:pt x="147" y="20464"/>
                  </a:cubicBezTo>
                  <a:cubicBezTo>
                    <a:pt x="1" y="21238"/>
                    <a:pt x="7031" y="20945"/>
                    <a:pt x="7763" y="20924"/>
                  </a:cubicBezTo>
                  <a:cubicBezTo>
                    <a:pt x="16865" y="20485"/>
                    <a:pt x="26009" y="21134"/>
                    <a:pt x="35152" y="21301"/>
                  </a:cubicBezTo>
                  <a:cubicBezTo>
                    <a:pt x="44568" y="21448"/>
                    <a:pt x="54004" y="21531"/>
                    <a:pt x="63420" y="21573"/>
                  </a:cubicBezTo>
                  <a:cubicBezTo>
                    <a:pt x="80347" y="21657"/>
                    <a:pt x="97295" y="21552"/>
                    <a:pt x="114202" y="21301"/>
                  </a:cubicBezTo>
                  <a:cubicBezTo>
                    <a:pt x="115457" y="21301"/>
                    <a:pt x="124517" y="21322"/>
                    <a:pt x="129790" y="210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3287725" y="655838"/>
              <a:ext cx="1846559" cy="394163"/>
            </a:xfrm>
            <a:custGeom>
              <a:avLst/>
              <a:gdLst/>
              <a:ahLst/>
              <a:cxnLst/>
              <a:rect l="l" t="t" r="r" b="b"/>
              <a:pathLst>
                <a:path w="134687" h="28750" extrusionOk="0">
                  <a:moveTo>
                    <a:pt x="16112" y="28582"/>
                  </a:moveTo>
                  <a:cubicBezTo>
                    <a:pt x="54360" y="27641"/>
                    <a:pt x="93425" y="28750"/>
                    <a:pt x="131673" y="27808"/>
                  </a:cubicBezTo>
                  <a:cubicBezTo>
                    <a:pt x="132845" y="27787"/>
                    <a:pt x="134268" y="27578"/>
                    <a:pt x="134686" y="26469"/>
                  </a:cubicBezTo>
                  <a:cubicBezTo>
                    <a:pt x="132426" y="25277"/>
                    <a:pt x="129706" y="26323"/>
                    <a:pt x="127175" y="26448"/>
                  </a:cubicBezTo>
                  <a:cubicBezTo>
                    <a:pt x="122655" y="26678"/>
                    <a:pt x="118617" y="23917"/>
                    <a:pt x="114620" y="21761"/>
                  </a:cubicBezTo>
                  <a:cubicBezTo>
                    <a:pt x="110624" y="19627"/>
                    <a:pt x="105519" y="18100"/>
                    <a:pt x="101752" y="20611"/>
                  </a:cubicBezTo>
                  <a:cubicBezTo>
                    <a:pt x="101041" y="21092"/>
                    <a:pt x="100330" y="21720"/>
                    <a:pt x="99472" y="21678"/>
                  </a:cubicBezTo>
                  <a:cubicBezTo>
                    <a:pt x="98949" y="21657"/>
                    <a:pt x="98488" y="21364"/>
                    <a:pt x="98028" y="21113"/>
                  </a:cubicBezTo>
                  <a:cubicBezTo>
                    <a:pt x="94513" y="18895"/>
                    <a:pt x="91332" y="16091"/>
                    <a:pt x="88675" y="12869"/>
                  </a:cubicBezTo>
                  <a:cubicBezTo>
                    <a:pt x="86604" y="10379"/>
                    <a:pt x="84804" y="7596"/>
                    <a:pt x="82210" y="5650"/>
                  </a:cubicBezTo>
                  <a:cubicBezTo>
                    <a:pt x="76560" y="1424"/>
                    <a:pt x="67584" y="2700"/>
                    <a:pt x="63316" y="8287"/>
                  </a:cubicBezTo>
                  <a:cubicBezTo>
                    <a:pt x="62876" y="8893"/>
                    <a:pt x="62416" y="9584"/>
                    <a:pt x="61705" y="9814"/>
                  </a:cubicBezTo>
                  <a:cubicBezTo>
                    <a:pt x="60533" y="10232"/>
                    <a:pt x="59340" y="9270"/>
                    <a:pt x="58399" y="8454"/>
                  </a:cubicBezTo>
                  <a:cubicBezTo>
                    <a:pt x="49694" y="921"/>
                    <a:pt x="35655" y="1"/>
                    <a:pt x="26532" y="7031"/>
                  </a:cubicBezTo>
                  <a:cubicBezTo>
                    <a:pt x="23917" y="9061"/>
                    <a:pt x="21761" y="11592"/>
                    <a:pt x="19648" y="14124"/>
                  </a:cubicBezTo>
                  <a:cubicBezTo>
                    <a:pt x="16112" y="18372"/>
                    <a:pt x="5253" y="26888"/>
                    <a:pt x="1" y="28562"/>
                  </a:cubicBezTo>
                  <a:lnTo>
                    <a:pt x="16112" y="28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" name="Google Shape;15;p2"/>
            <p:cNvGrpSpPr/>
            <p:nvPr/>
          </p:nvGrpSpPr>
          <p:grpSpPr>
            <a:xfrm rot="-1642488">
              <a:off x="7741143" y="1460486"/>
              <a:ext cx="2565674" cy="1298224"/>
              <a:chOff x="19279125" y="28273675"/>
              <a:chExt cx="2565725" cy="129825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19715375" y="28798125"/>
                <a:ext cx="506850" cy="665075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26603" extrusionOk="0">
                    <a:moveTo>
                      <a:pt x="20102" y="0"/>
                    </a:moveTo>
                    <a:cubicBezTo>
                      <a:pt x="20089" y="0"/>
                      <a:pt x="20076" y="3"/>
                      <a:pt x="20065" y="8"/>
                    </a:cubicBezTo>
                    <a:cubicBezTo>
                      <a:pt x="20002" y="8"/>
                      <a:pt x="19981" y="29"/>
                      <a:pt x="19918" y="50"/>
                    </a:cubicBezTo>
                    <a:cubicBezTo>
                      <a:pt x="18014" y="1975"/>
                      <a:pt x="16194" y="4026"/>
                      <a:pt x="14415" y="6181"/>
                    </a:cubicBezTo>
                    <a:cubicBezTo>
                      <a:pt x="14060" y="6537"/>
                      <a:pt x="13746" y="6934"/>
                      <a:pt x="13474" y="7332"/>
                    </a:cubicBezTo>
                    <a:cubicBezTo>
                      <a:pt x="13264" y="7583"/>
                      <a:pt x="13055" y="7876"/>
                      <a:pt x="12846" y="8148"/>
                    </a:cubicBezTo>
                    <a:lnTo>
                      <a:pt x="12804" y="8169"/>
                    </a:lnTo>
                    <a:cubicBezTo>
                      <a:pt x="9561" y="12270"/>
                      <a:pt x="6506" y="16643"/>
                      <a:pt x="3577" y="20911"/>
                    </a:cubicBezTo>
                    <a:cubicBezTo>
                      <a:pt x="3577" y="20911"/>
                      <a:pt x="3577" y="20932"/>
                      <a:pt x="3556" y="20932"/>
                    </a:cubicBezTo>
                    <a:cubicBezTo>
                      <a:pt x="3556" y="20953"/>
                      <a:pt x="3535" y="20953"/>
                      <a:pt x="3535" y="20974"/>
                    </a:cubicBezTo>
                    <a:cubicBezTo>
                      <a:pt x="2447" y="22522"/>
                      <a:pt x="1401" y="24050"/>
                      <a:pt x="355" y="25535"/>
                    </a:cubicBezTo>
                    <a:cubicBezTo>
                      <a:pt x="0" y="26042"/>
                      <a:pt x="531" y="26603"/>
                      <a:pt x="1046" y="26603"/>
                    </a:cubicBezTo>
                    <a:cubicBezTo>
                      <a:pt x="1169" y="26603"/>
                      <a:pt x="1292" y="26571"/>
                      <a:pt x="1401" y="26498"/>
                    </a:cubicBezTo>
                    <a:cubicBezTo>
                      <a:pt x="1987" y="26142"/>
                      <a:pt x="2593" y="25745"/>
                      <a:pt x="3137" y="25347"/>
                    </a:cubicBezTo>
                    <a:cubicBezTo>
                      <a:pt x="3158" y="25347"/>
                      <a:pt x="3158" y="25326"/>
                      <a:pt x="3158" y="25326"/>
                    </a:cubicBezTo>
                    <a:cubicBezTo>
                      <a:pt x="11423" y="19593"/>
                      <a:pt x="18746" y="10177"/>
                      <a:pt x="20274" y="239"/>
                    </a:cubicBezTo>
                    <a:cubicBezTo>
                      <a:pt x="20274" y="155"/>
                      <a:pt x="20232" y="113"/>
                      <a:pt x="20211" y="50"/>
                    </a:cubicBezTo>
                    <a:cubicBezTo>
                      <a:pt x="20180" y="20"/>
                      <a:pt x="20139" y="0"/>
                      <a:pt x="20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0308800" y="28749150"/>
                <a:ext cx="511325" cy="822775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32911" extrusionOk="0">
                    <a:moveTo>
                      <a:pt x="20227" y="1"/>
                    </a:moveTo>
                    <a:cubicBezTo>
                      <a:pt x="20190" y="1"/>
                      <a:pt x="20153" y="8"/>
                      <a:pt x="20118" y="22"/>
                    </a:cubicBezTo>
                    <a:cubicBezTo>
                      <a:pt x="20097" y="22"/>
                      <a:pt x="20097" y="63"/>
                      <a:pt x="20076" y="84"/>
                    </a:cubicBezTo>
                    <a:cubicBezTo>
                      <a:pt x="19804" y="335"/>
                      <a:pt x="19574" y="607"/>
                      <a:pt x="19302" y="900"/>
                    </a:cubicBezTo>
                    <a:cubicBezTo>
                      <a:pt x="19302" y="900"/>
                      <a:pt x="19302" y="921"/>
                      <a:pt x="19281" y="921"/>
                    </a:cubicBezTo>
                    <a:cubicBezTo>
                      <a:pt x="19051" y="1172"/>
                      <a:pt x="18841" y="1444"/>
                      <a:pt x="18632" y="1695"/>
                    </a:cubicBezTo>
                    <a:cubicBezTo>
                      <a:pt x="18569" y="1758"/>
                      <a:pt x="18528" y="1842"/>
                      <a:pt x="18465" y="1884"/>
                    </a:cubicBezTo>
                    <a:cubicBezTo>
                      <a:pt x="18318" y="2093"/>
                      <a:pt x="18130" y="2302"/>
                      <a:pt x="17984" y="2512"/>
                    </a:cubicBezTo>
                    <a:cubicBezTo>
                      <a:pt x="17921" y="2595"/>
                      <a:pt x="17837" y="2679"/>
                      <a:pt x="17795" y="2784"/>
                    </a:cubicBezTo>
                    <a:cubicBezTo>
                      <a:pt x="17628" y="2993"/>
                      <a:pt x="17502" y="3160"/>
                      <a:pt x="17356" y="3369"/>
                    </a:cubicBezTo>
                    <a:cubicBezTo>
                      <a:pt x="17293" y="3453"/>
                      <a:pt x="17209" y="3558"/>
                      <a:pt x="17168" y="3641"/>
                    </a:cubicBezTo>
                    <a:cubicBezTo>
                      <a:pt x="17000" y="3851"/>
                      <a:pt x="16875" y="4060"/>
                      <a:pt x="16749" y="4269"/>
                    </a:cubicBezTo>
                    <a:cubicBezTo>
                      <a:pt x="16686" y="4353"/>
                      <a:pt x="16644" y="4436"/>
                      <a:pt x="16561" y="4520"/>
                    </a:cubicBezTo>
                    <a:lnTo>
                      <a:pt x="16100" y="5232"/>
                    </a:lnTo>
                    <a:cubicBezTo>
                      <a:pt x="16059" y="5273"/>
                      <a:pt x="16017" y="5336"/>
                      <a:pt x="15996" y="5420"/>
                    </a:cubicBezTo>
                    <a:cubicBezTo>
                      <a:pt x="15598" y="6006"/>
                      <a:pt x="15222" y="6633"/>
                      <a:pt x="14866" y="7282"/>
                    </a:cubicBezTo>
                    <a:cubicBezTo>
                      <a:pt x="14803" y="7345"/>
                      <a:pt x="14782" y="7429"/>
                      <a:pt x="14740" y="7512"/>
                    </a:cubicBezTo>
                    <a:cubicBezTo>
                      <a:pt x="14594" y="7742"/>
                      <a:pt x="14468" y="7973"/>
                      <a:pt x="14322" y="8203"/>
                    </a:cubicBezTo>
                    <a:cubicBezTo>
                      <a:pt x="14259" y="8286"/>
                      <a:pt x="14217" y="8391"/>
                      <a:pt x="14155" y="8475"/>
                    </a:cubicBezTo>
                    <a:lnTo>
                      <a:pt x="13757" y="9186"/>
                    </a:lnTo>
                    <a:cubicBezTo>
                      <a:pt x="13715" y="9249"/>
                      <a:pt x="13652" y="9333"/>
                      <a:pt x="13631" y="9416"/>
                    </a:cubicBezTo>
                    <a:cubicBezTo>
                      <a:pt x="13485" y="9709"/>
                      <a:pt x="13318" y="9960"/>
                      <a:pt x="13171" y="10253"/>
                    </a:cubicBezTo>
                    <a:cubicBezTo>
                      <a:pt x="12962" y="10609"/>
                      <a:pt x="12753" y="10986"/>
                      <a:pt x="12564" y="11341"/>
                    </a:cubicBezTo>
                    <a:cubicBezTo>
                      <a:pt x="12502" y="11488"/>
                      <a:pt x="12439" y="11592"/>
                      <a:pt x="12376" y="11718"/>
                    </a:cubicBezTo>
                    <a:lnTo>
                      <a:pt x="12062" y="12262"/>
                    </a:lnTo>
                    <a:cubicBezTo>
                      <a:pt x="11539" y="13224"/>
                      <a:pt x="10995" y="14166"/>
                      <a:pt x="10409" y="15108"/>
                    </a:cubicBezTo>
                    <a:cubicBezTo>
                      <a:pt x="8568" y="18183"/>
                      <a:pt x="6622" y="21217"/>
                      <a:pt x="4718" y="24251"/>
                    </a:cubicBezTo>
                    <a:lnTo>
                      <a:pt x="4718" y="24272"/>
                    </a:lnTo>
                    <a:lnTo>
                      <a:pt x="4718" y="24293"/>
                    </a:lnTo>
                    <a:lnTo>
                      <a:pt x="4718" y="24314"/>
                    </a:lnTo>
                    <a:lnTo>
                      <a:pt x="4718" y="24356"/>
                    </a:lnTo>
                    <a:lnTo>
                      <a:pt x="4718" y="24377"/>
                    </a:lnTo>
                    <a:cubicBezTo>
                      <a:pt x="3693" y="26030"/>
                      <a:pt x="2668" y="27641"/>
                      <a:pt x="1684" y="29315"/>
                    </a:cubicBezTo>
                    <a:lnTo>
                      <a:pt x="1684" y="29336"/>
                    </a:lnTo>
                    <a:lnTo>
                      <a:pt x="1684" y="29377"/>
                    </a:lnTo>
                    <a:lnTo>
                      <a:pt x="1684" y="29398"/>
                    </a:lnTo>
                    <a:lnTo>
                      <a:pt x="1684" y="29419"/>
                    </a:lnTo>
                    <a:lnTo>
                      <a:pt x="1684" y="29461"/>
                    </a:lnTo>
                    <a:cubicBezTo>
                      <a:pt x="1621" y="29503"/>
                      <a:pt x="1600" y="29587"/>
                      <a:pt x="1559" y="29670"/>
                    </a:cubicBezTo>
                    <a:lnTo>
                      <a:pt x="1559" y="29691"/>
                    </a:lnTo>
                    <a:cubicBezTo>
                      <a:pt x="1140" y="30361"/>
                      <a:pt x="743" y="31072"/>
                      <a:pt x="345" y="31763"/>
                    </a:cubicBezTo>
                    <a:cubicBezTo>
                      <a:pt x="1" y="32365"/>
                      <a:pt x="520" y="32911"/>
                      <a:pt x="1088" y="32911"/>
                    </a:cubicBezTo>
                    <a:cubicBezTo>
                      <a:pt x="1210" y="32911"/>
                      <a:pt x="1335" y="32886"/>
                      <a:pt x="1454" y="32830"/>
                    </a:cubicBezTo>
                    <a:cubicBezTo>
                      <a:pt x="1517" y="32809"/>
                      <a:pt x="1600" y="32746"/>
                      <a:pt x="1684" y="32662"/>
                    </a:cubicBezTo>
                    <a:cubicBezTo>
                      <a:pt x="6476" y="28038"/>
                      <a:pt x="10388" y="22556"/>
                      <a:pt x="13757" y="16844"/>
                    </a:cubicBezTo>
                    <a:cubicBezTo>
                      <a:pt x="16247" y="12408"/>
                      <a:pt x="19051" y="7721"/>
                      <a:pt x="20097" y="2700"/>
                    </a:cubicBezTo>
                    <a:cubicBezTo>
                      <a:pt x="20097" y="2658"/>
                      <a:pt x="20118" y="2616"/>
                      <a:pt x="20118" y="2595"/>
                    </a:cubicBezTo>
                    <a:cubicBezTo>
                      <a:pt x="20160" y="2365"/>
                      <a:pt x="20222" y="2093"/>
                      <a:pt x="20243" y="1863"/>
                    </a:cubicBezTo>
                    <a:cubicBezTo>
                      <a:pt x="20243" y="1800"/>
                      <a:pt x="20264" y="1779"/>
                      <a:pt x="20264" y="1737"/>
                    </a:cubicBezTo>
                    <a:lnTo>
                      <a:pt x="20348" y="1172"/>
                    </a:lnTo>
                    <a:cubicBezTo>
                      <a:pt x="20390" y="1068"/>
                      <a:pt x="20390" y="1005"/>
                      <a:pt x="20390" y="879"/>
                    </a:cubicBezTo>
                    <a:cubicBezTo>
                      <a:pt x="20411" y="733"/>
                      <a:pt x="20411" y="607"/>
                      <a:pt x="20432" y="440"/>
                    </a:cubicBezTo>
                    <a:cubicBezTo>
                      <a:pt x="20432" y="356"/>
                      <a:pt x="20453" y="294"/>
                      <a:pt x="20453" y="210"/>
                    </a:cubicBezTo>
                    <a:lnTo>
                      <a:pt x="20453" y="126"/>
                    </a:lnTo>
                    <a:cubicBezTo>
                      <a:pt x="20453" y="105"/>
                      <a:pt x="20432" y="105"/>
                      <a:pt x="20432" y="84"/>
                    </a:cubicBezTo>
                    <a:cubicBezTo>
                      <a:pt x="20376" y="29"/>
                      <a:pt x="20301" y="1"/>
                      <a:pt x="2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0182700" y="28375125"/>
                <a:ext cx="603425" cy="350075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14003" extrusionOk="0">
                    <a:moveTo>
                      <a:pt x="808" y="1"/>
                    </a:moveTo>
                    <a:cubicBezTo>
                      <a:pt x="364" y="1"/>
                      <a:pt x="1" y="496"/>
                      <a:pt x="137" y="922"/>
                    </a:cubicBezTo>
                    <a:cubicBezTo>
                      <a:pt x="179" y="1027"/>
                      <a:pt x="263" y="1131"/>
                      <a:pt x="367" y="1215"/>
                    </a:cubicBezTo>
                    <a:cubicBezTo>
                      <a:pt x="6623" y="6404"/>
                      <a:pt x="13131" y="11070"/>
                      <a:pt x="20935" y="13288"/>
                    </a:cubicBezTo>
                    <a:cubicBezTo>
                      <a:pt x="20977" y="13309"/>
                      <a:pt x="21040" y="13309"/>
                      <a:pt x="21103" y="13351"/>
                    </a:cubicBezTo>
                    <a:cubicBezTo>
                      <a:pt x="21500" y="13434"/>
                      <a:pt x="21919" y="13560"/>
                      <a:pt x="22316" y="13643"/>
                    </a:cubicBezTo>
                    <a:cubicBezTo>
                      <a:pt x="22421" y="13685"/>
                      <a:pt x="22484" y="13706"/>
                      <a:pt x="22588" y="13727"/>
                    </a:cubicBezTo>
                    <a:cubicBezTo>
                      <a:pt x="22965" y="13811"/>
                      <a:pt x="23362" y="13895"/>
                      <a:pt x="23718" y="13957"/>
                    </a:cubicBezTo>
                    <a:cubicBezTo>
                      <a:pt x="23781" y="13957"/>
                      <a:pt x="23802" y="13999"/>
                      <a:pt x="23823" y="13999"/>
                    </a:cubicBezTo>
                    <a:cubicBezTo>
                      <a:pt x="23838" y="14001"/>
                      <a:pt x="23852" y="14002"/>
                      <a:pt x="23867" y="14002"/>
                    </a:cubicBezTo>
                    <a:cubicBezTo>
                      <a:pt x="23990" y="14002"/>
                      <a:pt x="24078" y="13923"/>
                      <a:pt x="24116" y="13811"/>
                    </a:cubicBezTo>
                    <a:cubicBezTo>
                      <a:pt x="24137" y="13769"/>
                      <a:pt x="24137" y="13727"/>
                      <a:pt x="24116" y="13685"/>
                    </a:cubicBezTo>
                    <a:cubicBezTo>
                      <a:pt x="24116" y="13643"/>
                      <a:pt x="24095" y="13602"/>
                      <a:pt x="24032" y="13581"/>
                    </a:cubicBezTo>
                    <a:cubicBezTo>
                      <a:pt x="23676" y="13309"/>
                      <a:pt x="23341" y="13037"/>
                      <a:pt x="22965" y="12765"/>
                    </a:cubicBezTo>
                    <a:cubicBezTo>
                      <a:pt x="22923" y="12744"/>
                      <a:pt x="22860" y="12681"/>
                      <a:pt x="22818" y="12660"/>
                    </a:cubicBezTo>
                    <a:cubicBezTo>
                      <a:pt x="22525" y="12451"/>
                      <a:pt x="22212" y="12221"/>
                      <a:pt x="21919" y="12011"/>
                    </a:cubicBezTo>
                    <a:lnTo>
                      <a:pt x="21688" y="11844"/>
                    </a:lnTo>
                    <a:cubicBezTo>
                      <a:pt x="21333" y="11614"/>
                      <a:pt x="21019" y="11384"/>
                      <a:pt x="20684" y="11175"/>
                    </a:cubicBezTo>
                    <a:lnTo>
                      <a:pt x="20663" y="11133"/>
                    </a:lnTo>
                    <a:cubicBezTo>
                      <a:pt x="16876" y="8580"/>
                      <a:pt x="12859" y="6404"/>
                      <a:pt x="8841" y="4228"/>
                    </a:cubicBezTo>
                    <a:cubicBezTo>
                      <a:pt x="8841" y="4228"/>
                      <a:pt x="8820" y="4228"/>
                      <a:pt x="8820" y="4207"/>
                    </a:cubicBezTo>
                    <a:lnTo>
                      <a:pt x="8800" y="4207"/>
                    </a:lnTo>
                    <a:cubicBezTo>
                      <a:pt x="6226" y="2847"/>
                      <a:pt x="3673" y="1508"/>
                      <a:pt x="1121" y="85"/>
                    </a:cubicBezTo>
                    <a:cubicBezTo>
                      <a:pt x="1016" y="27"/>
                      <a:pt x="910" y="1"/>
                      <a:pt x="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9914100" y="28430850"/>
                <a:ext cx="673250" cy="292175"/>
              </a:xfrm>
              <a:custGeom>
                <a:avLst/>
                <a:gdLst/>
                <a:ahLst/>
                <a:cxnLst/>
                <a:rect l="l" t="t" r="r" b="b"/>
                <a:pathLst>
                  <a:path w="26930" h="11687" extrusionOk="0">
                    <a:moveTo>
                      <a:pt x="1364" y="1"/>
                    </a:moveTo>
                    <a:cubicBezTo>
                      <a:pt x="1157" y="1"/>
                      <a:pt x="953" y="11"/>
                      <a:pt x="754" y="32"/>
                    </a:cubicBezTo>
                    <a:cubicBezTo>
                      <a:pt x="210" y="53"/>
                      <a:pt x="1" y="492"/>
                      <a:pt x="106" y="911"/>
                    </a:cubicBezTo>
                    <a:cubicBezTo>
                      <a:pt x="210" y="1141"/>
                      <a:pt x="357" y="1392"/>
                      <a:pt x="650" y="1476"/>
                    </a:cubicBezTo>
                    <a:cubicBezTo>
                      <a:pt x="3683" y="2522"/>
                      <a:pt x="6696" y="3610"/>
                      <a:pt x="9647" y="4782"/>
                    </a:cubicBezTo>
                    <a:lnTo>
                      <a:pt x="9626" y="4782"/>
                    </a:lnTo>
                    <a:cubicBezTo>
                      <a:pt x="11802" y="5640"/>
                      <a:pt x="13936" y="6581"/>
                      <a:pt x="16091" y="7606"/>
                    </a:cubicBezTo>
                    <a:cubicBezTo>
                      <a:pt x="16970" y="8025"/>
                      <a:pt x="17807" y="8464"/>
                      <a:pt x="18644" y="8925"/>
                    </a:cubicBezTo>
                    <a:cubicBezTo>
                      <a:pt x="21238" y="10222"/>
                      <a:pt x="23770" y="11394"/>
                      <a:pt x="26783" y="11686"/>
                    </a:cubicBezTo>
                    <a:cubicBezTo>
                      <a:pt x="26825" y="11686"/>
                      <a:pt x="26867" y="11686"/>
                      <a:pt x="26888" y="11666"/>
                    </a:cubicBezTo>
                    <a:cubicBezTo>
                      <a:pt x="26909" y="11645"/>
                      <a:pt x="26930" y="11582"/>
                      <a:pt x="26930" y="11498"/>
                    </a:cubicBezTo>
                    <a:cubicBezTo>
                      <a:pt x="26930" y="11414"/>
                      <a:pt x="26888" y="11373"/>
                      <a:pt x="26804" y="11352"/>
                    </a:cubicBezTo>
                    <a:lnTo>
                      <a:pt x="26783" y="11352"/>
                    </a:lnTo>
                    <a:cubicBezTo>
                      <a:pt x="26553" y="11268"/>
                      <a:pt x="26344" y="11184"/>
                      <a:pt x="26093" y="11080"/>
                    </a:cubicBezTo>
                    <a:cubicBezTo>
                      <a:pt x="26051" y="11059"/>
                      <a:pt x="25988" y="11038"/>
                      <a:pt x="25946" y="11038"/>
                    </a:cubicBezTo>
                    <a:cubicBezTo>
                      <a:pt x="25737" y="10954"/>
                      <a:pt x="25528" y="10850"/>
                      <a:pt x="25318" y="10745"/>
                    </a:cubicBezTo>
                    <a:cubicBezTo>
                      <a:pt x="25256" y="10724"/>
                      <a:pt x="25214" y="10682"/>
                      <a:pt x="25130" y="10661"/>
                    </a:cubicBezTo>
                    <a:cubicBezTo>
                      <a:pt x="24921" y="10557"/>
                      <a:pt x="24733" y="10452"/>
                      <a:pt x="24523" y="10347"/>
                    </a:cubicBezTo>
                    <a:lnTo>
                      <a:pt x="24377" y="10264"/>
                    </a:lnTo>
                    <a:cubicBezTo>
                      <a:pt x="24189" y="10159"/>
                      <a:pt x="24042" y="10054"/>
                      <a:pt x="23854" y="9950"/>
                    </a:cubicBezTo>
                    <a:cubicBezTo>
                      <a:pt x="23791" y="9929"/>
                      <a:pt x="23749" y="9908"/>
                      <a:pt x="23686" y="9845"/>
                    </a:cubicBezTo>
                    <a:cubicBezTo>
                      <a:pt x="23519" y="9762"/>
                      <a:pt x="23331" y="9615"/>
                      <a:pt x="23142" y="9510"/>
                    </a:cubicBezTo>
                    <a:cubicBezTo>
                      <a:pt x="23059" y="9469"/>
                      <a:pt x="23017" y="9427"/>
                      <a:pt x="22933" y="9385"/>
                    </a:cubicBezTo>
                    <a:cubicBezTo>
                      <a:pt x="22745" y="9280"/>
                      <a:pt x="22598" y="9155"/>
                      <a:pt x="22410" y="9029"/>
                    </a:cubicBezTo>
                    <a:cubicBezTo>
                      <a:pt x="22326" y="8966"/>
                      <a:pt x="22264" y="8925"/>
                      <a:pt x="22180" y="8841"/>
                    </a:cubicBezTo>
                    <a:cubicBezTo>
                      <a:pt x="22054" y="8757"/>
                      <a:pt x="21950" y="8673"/>
                      <a:pt x="21845" y="8569"/>
                    </a:cubicBezTo>
                    <a:cubicBezTo>
                      <a:pt x="21678" y="8443"/>
                      <a:pt x="21531" y="8339"/>
                      <a:pt x="21364" y="8213"/>
                    </a:cubicBezTo>
                    <a:cubicBezTo>
                      <a:pt x="21343" y="8192"/>
                      <a:pt x="21280" y="8150"/>
                      <a:pt x="21259" y="8129"/>
                    </a:cubicBezTo>
                    <a:cubicBezTo>
                      <a:pt x="18769" y="6246"/>
                      <a:pt x="16363" y="4112"/>
                      <a:pt x="13559" y="2773"/>
                    </a:cubicBezTo>
                    <a:cubicBezTo>
                      <a:pt x="10023" y="1078"/>
                      <a:pt x="6006" y="137"/>
                      <a:pt x="2051" y="32"/>
                    </a:cubicBezTo>
                    <a:lnTo>
                      <a:pt x="1989" y="32"/>
                    </a:lnTo>
                    <a:cubicBezTo>
                      <a:pt x="1779" y="11"/>
                      <a:pt x="1570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600250" y="28499650"/>
                <a:ext cx="774200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9835" extrusionOk="0">
                    <a:moveTo>
                      <a:pt x="6613" y="0"/>
                    </a:moveTo>
                    <a:cubicBezTo>
                      <a:pt x="4520" y="0"/>
                      <a:pt x="2532" y="63"/>
                      <a:pt x="733" y="251"/>
                    </a:cubicBezTo>
                    <a:cubicBezTo>
                      <a:pt x="252" y="272"/>
                      <a:pt x="1" y="753"/>
                      <a:pt x="105" y="1151"/>
                    </a:cubicBezTo>
                    <a:cubicBezTo>
                      <a:pt x="105" y="1318"/>
                      <a:pt x="252" y="1507"/>
                      <a:pt x="545" y="1590"/>
                    </a:cubicBezTo>
                    <a:cubicBezTo>
                      <a:pt x="5859" y="2678"/>
                      <a:pt x="11007" y="4080"/>
                      <a:pt x="16154" y="5712"/>
                    </a:cubicBezTo>
                    <a:cubicBezTo>
                      <a:pt x="16509" y="5817"/>
                      <a:pt x="16844" y="5963"/>
                      <a:pt x="17179" y="6068"/>
                    </a:cubicBezTo>
                    <a:lnTo>
                      <a:pt x="17158" y="6068"/>
                    </a:lnTo>
                    <a:cubicBezTo>
                      <a:pt x="18518" y="6528"/>
                      <a:pt x="19878" y="7051"/>
                      <a:pt x="21259" y="7574"/>
                    </a:cubicBezTo>
                    <a:cubicBezTo>
                      <a:pt x="21343" y="7595"/>
                      <a:pt x="21385" y="7637"/>
                      <a:pt x="21468" y="7658"/>
                    </a:cubicBezTo>
                    <a:cubicBezTo>
                      <a:pt x="21489" y="7658"/>
                      <a:pt x="21531" y="7679"/>
                      <a:pt x="21573" y="7679"/>
                    </a:cubicBezTo>
                    <a:cubicBezTo>
                      <a:pt x="24000" y="8579"/>
                      <a:pt x="26490" y="9416"/>
                      <a:pt x="29022" y="9730"/>
                    </a:cubicBezTo>
                    <a:lnTo>
                      <a:pt x="29064" y="9730"/>
                    </a:lnTo>
                    <a:cubicBezTo>
                      <a:pt x="29182" y="9747"/>
                      <a:pt x="29355" y="9777"/>
                      <a:pt x="29528" y="9777"/>
                    </a:cubicBezTo>
                    <a:cubicBezTo>
                      <a:pt x="29569" y="9777"/>
                      <a:pt x="29610" y="9775"/>
                      <a:pt x="29649" y="9771"/>
                    </a:cubicBezTo>
                    <a:cubicBezTo>
                      <a:pt x="29838" y="9792"/>
                      <a:pt x="30026" y="9792"/>
                      <a:pt x="30173" y="9834"/>
                    </a:cubicBezTo>
                    <a:lnTo>
                      <a:pt x="30319" y="9834"/>
                    </a:lnTo>
                    <a:cubicBezTo>
                      <a:pt x="30361" y="9834"/>
                      <a:pt x="30424" y="9834"/>
                      <a:pt x="30466" y="9792"/>
                    </a:cubicBezTo>
                    <a:cubicBezTo>
                      <a:pt x="30758" y="9730"/>
                      <a:pt x="30968" y="9374"/>
                      <a:pt x="30905" y="9060"/>
                    </a:cubicBezTo>
                    <a:cubicBezTo>
                      <a:pt x="30884" y="8997"/>
                      <a:pt x="30884" y="8914"/>
                      <a:pt x="30821" y="8851"/>
                    </a:cubicBezTo>
                    <a:cubicBezTo>
                      <a:pt x="30779" y="8788"/>
                      <a:pt x="30717" y="8725"/>
                      <a:pt x="30675" y="8642"/>
                    </a:cubicBezTo>
                    <a:cubicBezTo>
                      <a:pt x="30445" y="8328"/>
                      <a:pt x="30173" y="8056"/>
                      <a:pt x="29942" y="7763"/>
                    </a:cubicBezTo>
                    <a:cubicBezTo>
                      <a:pt x="29733" y="7428"/>
                      <a:pt x="29440" y="7135"/>
                      <a:pt x="29105" y="6905"/>
                    </a:cubicBezTo>
                    <a:cubicBezTo>
                      <a:pt x="23686" y="1716"/>
                      <a:pt x="14501" y="42"/>
                      <a:pt x="6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0149825" y="28752300"/>
                <a:ext cx="462625" cy="768775"/>
              </a:xfrm>
              <a:custGeom>
                <a:avLst/>
                <a:gdLst/>
                <a:ahLst/>
                <a:cxnLst/>
                <a:rect l="l" t="t" r="r" b="b"/>
                <a:pathLst>
                  <a:path w="18505" h="30751" extrusionOk="0">
                    <a:moveTo>
                      <a:pt x="13598" y="8453"/>
                    </a:moveTo>
                    <a:cubicBezTo>
                      <a:pt x="13593" y="8459"/>
                      <a:pt x="13588" y="8464"/>
                      <a:pt x="13588" y="8474"/>
                    </a:cubicBezTo>
                    <a:lnTo>
                      <a:pt x="13588" y="8474"/>
                    </a:lnTo>
                    <a:cubicBezTo>
                      <a:pt x="13591" y="8467"/>
                      <a:pt x="13595" y="8460"/>
                      <a:pt x="13598" y="8453"/>
                    </a:cubicBezTo>
                    <a:close/>
                    <a:moveTo>
                      <a:pt x="18233" y="0"/>
                    </a:moveTo>
                    <a:cubicBezTo>
                      <a:pt x="18170" y="0"/>
                      <a:pt x="18066" y="42"/>
                      <a:pt x="18003" y="84"/>
                    </a:cubicBezTo>
                    <a:cubicBezTo>
                      <a:pt x="17773" y="293"/>
                      <a:pt x="17563" y="481"/>
                      <a:pt x="17333" y="691"/>
                    </a:cubicBezTo>
                    <a:cubicBezTo>
                      <a:pt x="17255" y="769"/>
                      <a:pt x="17323" y="902"/>
                      <a:pt x="17418" y="902"/>
                    </a:cubicBezTo>
                    <a:cubicBezTo>
                      <a:pt x="17424" y="902"/>
                      <a:pt x="17431" y="901"/>
                      <a:pt x="17438" y="900"/>
                    </a:cubicBezTo>
                    <a:lnTo>
                      <a:pt x="17438" y="900"/>
                    </a:lnTo>
                    <a:cubicBezTo>
                      <a:pt x="17375" y="921"/>
                      <a:pt x="17354" y="942"/>
                      <a:pt x="17291" y="984"/>
                    </a:cubicBezTo>
                    <a:cubicBezTo>
                      <a:pt x="17291" y="984"/>
                      <a:pt x="17270" y="984"/>
                      <a:pt x="17270" y="1005"/>
                    </a:cubicBezTo>
                    <a:cubicBezTo>
                      <a:pt x="17229" y="1025"/>
                      <a:pt x="17187" y="1046"/>
                      <a:pt x="17145" y="1109"/>
                    </a:cubicBezTo>
                    <a:lnTo>
                      <a:pt x="17124" y="1130"/>
                    </a:lnTo>
                    <a:lnTo>
                      <a:pt x="16977" y="1256"/>
                    </a:lnTo>
                    <a:cubicBezTo>
                      <a:pt x="16957" y="1297"/>
                      <a:pt x="16936" y="1318"/>
                      <a:pt x="16915" y="1360"/>
                    </a:cubicBezTo>
                    <a:lnTo>
                      <a:pt x="16852" y="1423"/>
                    </a:lnTo>
                    <a:cubicBezTo>
                      <a:pt x="16203" y="2302"/>
                      <a:pt x="15471" y="4143"/>
                      <a:pt x="14927" y="5524"/>
                    </a:cubicBezTo>
                    <a:cubicBezTo>
                      <a:pt x="14760" y="5922"/>
                      <a:pt x="14613" y="6340"/>
                      <a:pt x="14446" y="6738"/>
                    </a:cubicBezTo>
                    <a:cubicBezTo>
                      <a:pt x="14446" y="6759"/>
                      <a:pt x="14425" y="6779"/>
                      <a:pt x="14425" y="6800"/>
                    </a:cubicBezTo>
                    <a:cubicBezTo>
                      <a:pt x="14425" y="6842"/>
                      <a:pt x="14404" y="6842"/>
                      <a:pt x="14404" y="6863"/>
                    </a:cubicBezTo>
                    <a:cubicBezTo>
                      <a:pt x="14341" y="6968"/>
                      <a:pt x="14320" y="7051"/>
                      <a:pt x="14299" y="7093"/>
                    </a:cubicBezTo>
                    <a:cubicBezTo>
                      <a:pt x="14236" y="7219"/>
                      <a:pt x="14153" y="7365"/>
                      <a:pt x="14111" y="7470"/>
                    </a:cubicBezTo>
                    <a:cubicBezTo>
                      <a:pt x="13930" y="7793"/>
                      <a:pt x="13787" y="8115"/>
                      <a:pt x="13608" y="8438"/>
                    </a:cubicBezTo>
                    <a:lnTo>
                      <a:pt x="13608" y="8438"/>
                    </a:lnTo>
                    <a:cubicBezTo>
                      <a:pt x="13609" y="8436"/>
                      <a:pt x="13609" y="8434"/>
                      <a:pt x="13609" y="8432"/>
                    </a:cubicBezTo>
                    <a:lnTo>
                      <a:pt x="13609" y="8432"/>
                    </a:lnTo>
                    <a:cubicBezTo>
                      <a:pt x="13605" y="8439"/>
                      <a:pt x="13602" y="8446"/>
                      <a:pt x="13598" y="8453"/>
                    </a:cubicBezTo>
                    <a:lnTo>
                      <a:pt x="13598" y="8453"/>
                    </a:lnTo>
                    <a:cubicBezTo>
                      <a:pt x="13599" y="8452"/>
                      <a:pt x="13600" y="8451"/>
                      <a:pt x="13601" y="8450"/>
                    </a:cubicBezTo>
                    <a:lnTo>
                      <a:pt x="13601" y="8450"/>
                    </a:lnTo>
                    <a:cubicBezTo>
                      <a:pt x="13597" y="8458"/>
                      <a:pt x="13592" y="8466"/>
                      <a:pt x="13588" y="8474"/>
                    </a:cubicBezTo>
                    <a:cubicBezTo>
                      <a:pt x="13588" y="8474"/>
                      <a:pt x="13588" y="8474"/>
                      <a:pt x="13588" y="8474"/>
                    </a:cubicBezTo>
                    <a:lnTo>
                      <a:pt x="13588" y="8474"/>
                    </a:lnTo>
                    <a:cubicBezTo>
                      <a:pt x="12527" y="10595"/>
                      <a:pt x="11404" y="12735"/>
                      <a:pt x="10261" y="14814"/>
                    </a:cubicBezTo>
                    <a:cubicBezTo>
                      <a:pt x="8294" y="18308"/>
                      <a:pt x="6181" y="21635"/>
                      <a:pt x="3900" y="24878"/>
                    </a:cubicBezTo>
                    <a:cubicBezTo>
                      <a:pt x="2729" y="26552"/>
                      <a:pt x="1536" y="28226"/>
                      <a:pt x="301" y="29879"/>
                    </a:cubicBezTo>
                    <a:cubicBezTo>
                      <a:pt x="1" y="30291"/>
                      <a:pt x="299" y="30750"/>
                      <a:pt x="688" y="30750"/>
                    </a:cubicBezTo>
                    <a:cubicBezTo>
                      <a:pt x="813" y="30750"/>
                      <a:pt x="948" y="30703"/>
                      <a:pt x="1076" y="30591"/>
                    </a:cubicBezTo>
                    <a:cubicBezTo>
                      <a:pt x="2540" y="29251"/>
                      <a:pt x="4047" y="27787"/>
                      <a:pt x="5532" y="26155"/>
                    </a:cubicBezTo>
                    <a:lnTo>
                      <a:pt x="5532" y="26134"/>
                    </a:lnTo>
                    <a:lnTo>
                      <a:pt x="5616" y="26050"/>
                    </a:lnTo>
                    <a:cubicBezTo>
                      <a:pt x="11726" y="19355"/>
                      <a:pt x="17375" y="10546"/>
                      <a:pt x="18379" y="1988"/>
                    </a:cubicBezTo>
                    <a:lnTo>
                      <a:pt x="18379" y="1883"/>
                    </a:lnTo>
                    <a:cubicBezTo>
                      <a:pt x="18421" y="1360"/>
                      <a:pt x="18484" y="816"/>
                      <a:pt x="18505" y="293"/>
                    </a:cubicBezTo>
                    <a:lnTo>
                      <a:pt x="18505" y="189"/>
                    </a:lnTo>
                    <a:cubicBezTo>
                      <a:pt x="18484" y="84"/>
                      <a:pt x="18379" y="0"/>
                      <a:pt x="18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9279125" y="28273675"/>
                <a:ext cx="2565725" cy="1180375"/>
              </a:xfrm>
              <a:custGeom>
                <a:avLst/>
                <a:gdLst/>
                <a:ahLst/>
                <a:cxnLst/>
                <a:rect l="l" t="t" r="r" b="b"/>
                <a:pathLst>
                  <a:path w="102629" h="47215" extrusionOk="0">
                    <a:moveTo>
                      <a:pt x="72729" y="5754"/>
                    </a:moveTo>
                    <a:lnTo>
                      <a:pt x="72729" y="5754"/>
                    </a:lnTo>
                    <a:cubicBezTo>
                      <a:pt x="73231" y="6277"/>
                      <a:pt x="73733" y="6800"/>
                      <a:pt x="74194" y="7365"/>
                    </a:cubicBezTo>
                    <a:cubicBezTo>
                      <a:pt x="74232" y="7403"/>
                      <a:pt x="74269" y="7419"/>
                      <a:pt x="74305" y="7419"/>
                    </a:cubicBezTo>
                    <a:cubicBezTo>
                      <a:pt x="74369" y="7419"/>
                      <a:pt x="74426" y="7369"/>
                      <a:pt x="74466" y="7302"/>
                    </a:cubicBezTo>
                    <a:cubicBezTo>
                      <a:pt x="76328" y="9144"/>
                      <a:pt x="77918" y="11173"/>
                      <a:pt x="79257" y="13391"/>
                    </a:cubicBezTo>
                    <a:lnTo>
                      <a:pt x="79257" y="13433"/>
                    </a:lnTo>
                    <a:cubicBezTo>
                      <a:pt x="80659" y="15777"/>
                      <a:pt x="81789" y="18371"/>
                      <a:pt x="82626" y="21196"/>
                    </a:cubicBezTo>
                    <a:cubicBezTo>
                      <a:pt x="82103" y="21070"/>
                      <a:pt x="81559" y="20966"/>
                      <a:pt x="81036" y="20819"/>
                    </a:cubicBezTo>
                    <a:lnTo>
                      <a:pt x="81036" y="20777"/>
                    </a:lnTo>
                    <a:cubicBezTo>
                      <a:pt x="80994" y="20756"/>
                      <a:pt x="80931" y="20694"/>
                      <a:pt x="80868" y="20694"/>
                    </a:cubicBezTo>
                    <a:cubicBezTo>
                      <a:pt x="80847" y="20694"/>
                      <a:pt x="80847" y="20694"/>
                      <a:pt x="80827" y="20714"/>
                    </a:cubicBezTo>
                    <a:cubicBezTo>
                      <a:pt x="80785" y="20756"/>
                      <a:pt x="80743" y="20777"/>
                      <a:pt x="80722" y="20798"/>
                    </a:cubicBezTo>
                    <a:cubicBezTo>
                      <a:pt x="79885" y="20610"/>
                      <a:pt x="79006" y="20463"/>
                      <a:pt x="78169" y="20275"/>
                    </a:cubicBezTo>
                    <a:lnTo>
                      <a:pt x="78169" y="20254"/>
                    </a:lnTo>
                    <a:cubicBezTo>
                      <a:pt x="78169" y="20254"/>
                      <a:pt x="78169" y="20233"/>
                      <a:pt x="78211" y="20233"/>
                    </a:cubicBezTo>
                    <a:cubicBezTo>
                      <a:pt x="78839" y="14416"/>
                      <a:pt x="76579" y="9834"/>
                      <a:pt x="73043" y="6152"/>
                    </a:cubicBezTo>
                    <a:lnTo>
                      <a:pt x="72729" y="5754"/>
                    </a:lnTo>
                    <a:close/>
                    <a:moveTo>
                      <a:pt x="72311" y="19857"/>
                    </a:moveTo>
                    <a:cubicBezTo>
                      <a:pt x="73985" y="20066"/>
                      <a:pt x="75637" y="20338"/>
                      <a:pt x="77311" y="20610"/>
                    </a:cubicBezTo>
                    <a:cubicBezTo>
                      <a:pt x="76935" y="21091"/>
                      <a:pt x="76579" y="21531"/>
                      <a:pt x="76223" y="22012"/>
                    </a:cubicBezTo>
                    <a:cubicBezTo>
                      <a:pt x="74884" y="23644"/>
                      <a:pt x="73524" y="25297"/>
                      <a:pt x="72164" y="26929"/>
                    </a:cubicBezTo>
                    <a:lnTo>
                      <a:pt x="72164" y="26950"/>
                    </a:lnTo>
                    <a:cubicBezTo>
                      <a:pt x="71516" y="27703"/>
                      <a:pt x="70867" y="28456"/>
                      <a:pt x="70218" y="29230"/>
                    </a:cubicBezTo>
                    <a:cubicBezTo>
                      <a:pt x="69465" y="30109"/>
                      <a:pt x="68712" y="30967"/>
                      <a:pt x="67917" y="31867"/>
                    </a:cubicBezTo>
                    <a:lnTo>
                      <a:pt x="67896" y="31888"/>
                    </a:lnTo>
                    <a:cubicBezTo>
                      <a:pt x="66640" y="33331"/>
                      <a:pt x="65364" y="34733"/>
                      <a:pt x="64067" y="36156"/>
                    </a:cubicBezTo>
                    <a:cubicBezTo>
                      <a:pt x="65615" y="34210"/>
                      <a:pt x="67080" y="32181"/>
                      <a:pt x="68335" y="30067"/>
                    </a:cubicBezTo>
                    <a:cubicBezTo>
                      <a:pt x="68440" y="29879"/>
                      <a:pt x="68586" y="29670"/>
                      <a:pt x="68691" y="29481"/>
                    </a:cubicBezTo>
                    <a:cubicBezTo>
                      <a:pt x="68754" y="29356"/>
                      <a:pt x="68816" y="29251"/>
                      <a:pt x="68900" y="29126"/>
                    </a:cubicBezTo>
                    <a:cubicBezTo>
                      <a:pt x="69047" y="28854"/>
                      <a:pt x="69172" y="28603"/>
                      <a:pt x="69319" y="28331"/>
                    </a:cubicBezTo>
                    <a:lnTo>
                      <a:pt x="69465" y="28017"/>
                    </a:lnTo>
                    <a:lnTo>
                      <a:pt x="69779" y="27389"/>
                    </a:lnTo>
                    <a:cubicBezTo>
                      <a:pt x="69821" y="27285"/>
                      <a:pt x="69883" y="27201"/>
                      <a:pt x="69904" y="27096"/>
                    </a:cubicBezTo>
                    <a:cubicBezTo>
                      <a:pt x="70051" y="26824"/>
                      <a:pt x="70176" y="26552"/>
                      <a:pt x="70302" y="26259"/>
                    </a:cubicBezTo>
                    <a:cubicBezTo>
                      <a:pt x="70344" y="26155"/>
                      <a:pt x="70386" y="26092"/>
                      <a:pt x="70428" y="25987"/>
                    </a:cubicBezTo>
                    <a:cubicBezTo>
                      <a:pt x="70574" y="25715"/>
                      <a:pt x="70679" y="25422"/>
                      <a:pt x="70783" y="25171"/>
                    </a:cubicBezTo>
                    <a:cubicBezTo>
                      <a:pt x="70804" y="25108"/>
                      <a:pt x="70804" y="25088"/>
                      <a:pt x="70825" y="25046"/>
                    </a:cubicBezTo>
                    <a:cubicBezTo>
                      <a:pt x="70930" y="24753"/>
                      <a:pt x="71055" y="24460"/>
                      <a:pt x="71160" y="24167"/>
                    </a:cubicBezTo>
                    <a:cubicBezTo>
                      <a:pt x="71202" y="24104"/>
                      <a:pt x="71223" y="24041"/>
                      <a:pt x="71244" y="23958"/>
                    </a:cubicBezTo>
                    <a:cubicBezTo>
                      <a:pt x="71348" y="23644"/>
                      <a:pt x="71453" y="23330"/>
                      <a:pt x="71557" y="23058"/>
                    </a:cubicBezTo>
                    <a:cubicBezTo>
                      <a:pt x="71557" y="22995"/>
                      <a:pt x="71578" y="22974"/>
                      <a:pt x="71578" y="22911"/>
                    </a:cubicBezTo>
                    <a:cubicBezTo>
                      <a:pt x="71683" y="22598"/>
                      <a:pt x="71767" y="22326"/>
                      <a:pt x="71850" y="22012"/>
                    </a:cubicBezTo>
                    <a:cubicBezTo>
                      <a:pt x="71850" y="21970"/>
                      <a:pt x="71871" y="21949"/>
                      <a:pt x="71871" y="21928"/>
                    </a:cubicBezTo>
                    <a:cubicBezTo>
                      <a:pt x="71955" y="21593"/>
                      <a:pt x="72039" y="21279"/>
                      <a:pt x="72101" y="20924"/>
                    </a:cubicBezTo>
                    <a:cubicBezTo>
                      <a:pt x="72101" y="20903"/>
                      <a:pt x="72143" y="20882"/>
                      <a:pt x="72143" y="20819"/>
                    </a:cubicBezTo>
                    <a:cubicBezTo>
                      <a:pt x="72206" y="20505"/>
                      <a:pt x="72269" y="20170"/>
                      <a:pt x="72311" y="19857"/>
                    </a:cubicBezTo>
                    <a:close/>
                    <a:moveTo>
                      <a:pt x="64761" y="0"/>
                    </a:moveTo>
                    <a:cubicBezTo>
                      <a:pt x="64113" y="0"/>
                      <a:pt x="63614" y="912"/>
                      <a:pt x="64213" y="1423"/>
                    </a:cubicBezTo>
                    <a:cubicBezTo>
                      <a:pt x="65238" y="2281"/>
                      <a:pt x="66180" y="3243"/>
                      <a:pt x="67059" y="4269"/>
                    </a:cubicBezTo>
                    <a:lnTo>
                      <a:pt x="67080" y="4269"/>
                    </a:lnTo>
                    <a:lnTo>
                      <a:pt x="67122" y="4289"/>
                    </a:lnTo>
                    <a:cubicBezTo>
                      <a:pt x="67122" y="4331"/>
                      <a:pt x="67143" y="4331"/>
                      <a:pt x="67143" y="4331"/>
                    </a:cubicBezTo>
                    <a:lnTo>
                      <a:pt x="67143" y="4352"/>
                    </a:lnTo>
                    <a:lnTo>
                      <a:pt x="67163" y="4373"/>
                    </a:lnTo>
                    <a:cubicBezTo>
                      <a:pt x="69904" y="7574"/>
                      <a:pt x="72143" y="11299"/>
                      <a:pt x="74382" y="14940"/>
                    </a:cubicBezTo>
                    <a:cubicBezTo>
                      <a:pt x="75031" y="16007"/>
                      <a:pt x="75700" y="17053"/>
                      <a:pt x="76349" y="18078"/>
                    </a:cubicBezTo>
                    <a:cubicBezTo>
                      <a:pt x="76433" y="18183"/>
                      <a:pt x="76474" y="18287"/>
                      <a:pt x="76558" y="18392"/>
                    </a:cubicBezTo>
                    <a:cubicBezTo>
                      <a:pt x="76746" y="18664"/>
                      <a:pt x="76893" y="18915"/>
                      <a:pt x="77081" y="19187"/>
                    </a:cubicBezTo>
                    <a:cubicBezTo>
                      <a:pt x="77102" y="19229"/>
                      <a:pt x="77165" y="19292"/>
                      <a:pt x="77186" y="19334"/>
                    </a:cubicBezTo>
                    <a:cubicBezTo>
                      <a:pt x="77374" y="19606"/>
                      <a:pt x="77542" y="19878"/>
                      <a:pt x="77730" y="20150"/>
                    </a:cubicBezTo>
                    <a:cubicBezTo>
                      <a:pt x="77709" y="20150"/>
                      <a:pt x="77688" y="20170"/>
                      <a:pt x="77625" y="20191"/>
                    </a:cubicBezTo>
                    <a:cubicBezTo>
                      <a:pt x="75575" y="19815"/>
                      <a:pt x="73524" y="19501"/>
                      <a:pt x="71453" y="19229"/>
                    </a:cubicBezTo>
                    <a:cubicBezTo>
                      <a:pt x="72039" y="13956"/>
                      <a:pt x="68963" y="9248"/>
                      <a:pt x="64862" y="5796"/>
                    </a:cubicBezTo>
                    <a:lnTo>
                      <a:pt x="64841" y="5754"/>
                    </a:lnTo>
                    <a:lnTo>
                      <a:pt x="64820" y="5754"/>
                    </a:lnTo>
                    <a:cubicBezTo>
                      <a:pt x="62016" y="3411"/>
                      <a:pt x="58710" y="1611"/>
                      <a:pt x="55739" y="565"/>
                    </a:cubicBezTo>
                    <a:cubicBezTo>
                      <a:pt x="55650" y="534"/>
                      <a:pt x="55563" y="520"/>
                      <a:pt x="55478" y="520"/>
                    </a:cubicBezTo>
                    <a:cubicBezTo>
                      <a:pt x="54985" y="520"/>
                      <a:pt x="54588" y="997"/>
                      <a:pt x="54588" y="1444"/>
                    </a:cubicBezTo>
                    <a:cubicBezTo>
                      <a:pt x="54588" y="1674"/>
                      <a:pt x="54693" y="1946"/>
                      <a:pt x="54986" y="2072"/>
                    </a:cubicBezTo>
                    <a:cubicBezTo>
                      <a:pt x="55509" y="2364"/>
                      <a:pt x="55990" y="2678"/>
                      <a:pt x="56492" y="2992"/>
                    </a:cubicBezTo>
                    <a:cubicBezTo>
                      <a:pt x="56513" y="2992"/>
                      <a:pt x="56513" y="3013"/>
                      <a:pt x="56555" y="3034"/>
                    </a:cubicBezTo>
                    <a:cubicBezTo>
                      <a:pt x="57811" y="4038"/>
                      <a:pt x="59087" y="4980"/>
                      <a:pt x="60342" y="5942"/>
                    </a:cubicBezTo>
                    <a:lnTo>
                      <a:pt x="60363" y="5942"/>
                    </a:lnTo>
                    <a:cubicBezTo>
                      <a:pt x="61849" y="7261"/>
                      <a:pt x="63272" y="8683"/>
                      <a:pt x="64611" y="10211"/>
                    </a:cubicBezTo>
                    <a:cubicBezTo>
                      <a:pt x="66619" y="12450"/>
                      <a:pt x="68021" y="15128"/>
                      <a:pt x="69758" y="17576"/>
                    </a:cubicBezTo>
                    <a:cubicBezTo>
                      <a:pt x="69779" y="17618"/>
                      <a:pt x="69800" y="17639"/>
                      <a:pt x="69800" y="17681"/>
                    </a:cubicBezTo>
                    <a:cubicBezTo>
                      <a:pt x="69883" y="17827"/>
                      <a:pt x="69988" y="17932"/>
                      <a:pt x="70072" y="18057"/>
                    </a:cubicBezTo>
                    <a:cubicBezTo>
                      <a:pt x="70114" y="18141"/>
                      <a:pt x="70176" y="18183"/>
                      <a:pt x="70218" y="18266"/>
                    </a:cubicBezTo>
                    <a:cubicBezTo>
                      <a:pt x="70302" y="18371"/>
                      <a:pt x="70344" y="18455"/>
                      <a:pt x="70428" y="18559"/>
                    </a:cubicBezTo>
                    <a:cubicBezTo>
                      <a:pt x="70511" y="18664"/>
                      <a:pt x="70595" y="18769"/>
                      <a:pt x="70700" y="18873"/>
                    </a:cubicBezTo>
                    <a:cubicBezTo>
                      <a:pt x="70741" y="18915"/>
                      <a:pt x="70804" y="18999"/>
                      <a:pt x="70846" y="19041"/>
                    </a:cubicBezTo>
                    <a:cubicBezTo>
                      <a:pt x="70909" y="19103"/>
                      <a:pt x="70930" y="19145"/>
                      <a:pt x="70992" y="19208"/>
                    </a:cubicBezTo>
                    <a:cubicBezTo>
                      <a:pt x="69570" y="19020"/>
                      <a:pt x="68147" y="18894"/>
                      <a:pt x="66745" y="18769"/>
                    </a:cubicBezTo>
                    <a:lnTo>
                      <a:pt x="66766" y="18769"/>
                    </a:lnTo>
                    <a:cubicBezTo>
                      <a:pt x="66763" y="18768"/>
                      <a:pt x="66761" y="18768"/>
                      <a:pt x="66758" y="18768"/>
                    </a:cubicBezTo>
                    <a:lnTo>
                      <a:pt x="66758" y="18768"/>
                    </a:lnTo>
                    <a:cubicBezTo>
                      <a:pt x="66814" y="18763"/>
                      <a:pt x="66854" y="18725"/>
                      <a:pt x="66912" y="18706"/>
                    </a:cubicBezTo>
                    <a:lnTo>
                      <a:pt x="66933" y="18685"/>
                    </a:lnTo>
                    <a:cubicBezTo>
                      <a:pt x="66975" y="18601"/>
                      <a:pt x="67017" y="18497"/>
                      <a:pt x="66954" y="18413"/>
                    </a:cubicBezTo>
                    <a:cubicBezTo>
                      <a:pt x="63837" y="14228"/>
                      <a:pt x="59673" y="10608"/>
                      <a:pt x="55216" y="7512"/>
                    </a:cubicBezTo>
                    <a:cubicBezTo>
                      <a:pt x="55174" y="7491"/>
                      <a:pt x="55153" y="7491"/>
                      <a:pt x="55132" y="7470"/>
                    </a:cubicBezTo>
                    <a:cubicBezTo>
                      <a:pt x="54233" y="6842"/>
                      <a:pt x="53333" y="6256"/>
                      <a:pt x="52412" y="5691"/>
                    </a:cubicBezTo>
                    <a:cubicBezTo>
                      <a:pt x="52391" y="5691"/>
                      <a:pt x="52391" y="5649"/>
                      <a:pt x="52350" y="5629"/>
                    </a:cubicBezTo>
                    <a:cubicBezTo>
                      <a:pt x="51701" y="5210"/>
                      <a:pt x="51052" y="4813"/>
                      <a:pt x="50404" y="4436"/>
                    </a:cubicBezTo>
                    <a:cubicBezTo>
                      <a:pt x="49211" y="3745"/>
                      <a:pt x="48039" y="3076"/>
                      <a:pt x="46888" y="2469"/>
                    </a:cubicBezTo>
                    <a:cubicBezTo>
                      <a:pt x="46771" y="2407"/>
                      <a:pt x="46661" y="2379"/>
                      <a:pt x="46560" y="2379"/>
                    </a:cubicBezTo>
                    <a:cubicBezTo>
                      <a:pt x="46119" y="2379"/>
                      <a:pt x="45860" y="2901"/>
                      <a:pt x="46031" y="3327"/>
                    </a:cubicBezTo>
                    <a:lnTo>
                      <a:pt x="46051" y="3348"/>
                    </a:lnTo>
                    <a:cubicBezTo>
                      <a:pt x="46072" y="3432"/>
                      <a:pt x="46114" y="3515"/>
                      <a:pt x="46177" y="3599"/>
                    </a:cubicBezTo>
                    <a:cubicBezTo>
                      <a:pt x="50445" y="8118"/>
                      <a:pt x="55551" y="12722"/>
                      <a:pt x="61137" y="16007"/>
                    </a:cubicBezTo>
                    <a:cubicBezTo>
                      <a:pt x="61179" y="16049"/>
                      <a:pt x="61200" y="16049"/>
                      <a:pt x="61221" y="16069"/>
                    </a:cubicBezTo>
                    <a:cubicBezTo>
                      <a:pt x="61514" y="16258"/>
                      <a:pt x="61807" y="16404"/>
                      <a:pt x="62121" y="16572"/>
                    </a:cubicBezTo>
                    <a:cubicBezTo>
                      <a:pt x="62184" y="16613"/>
                      <a:pt x="62267" y="16634"/>
                      <a:pt x="62351" y="16697"/>
                    </a:cubicBezTo>
                    <a:cubicBezTo>
                      <a:pt x="62644" y="16844"/>
                      <a:pt x="62916" y="17011"/>
                      <a:pt x="63230" y="17157"/>
                    </a:cubicBezTo>
                    <a:cubicBezTo>
                      <a:pt x="63376" y="17220"/>
                      <a:pt x="63481" y="17304"/>
                      <a:pt x="63606" y="17346"/>
                    </a:cubicBezTo>
                    <a:cubicBezTo>
                      <a:pt x="63816" y="17450"/>
                      <a:pt x="64004" y="17555"/>
                      <a:pt x="64213" y="17639"/>
                    </a:cubicBezTo>
                    <a:cubicBezTo>
                      <a:pt x="64360" y="17722"/>
                      <a:pt x="64548" y="17785"/>
                      <a:pt x="64715" y="17869"/>
                    </a:cubicBezTo>
                    <a:cubicBezTo>
                      <a:pt x="64946" y="17973"/>
                      <a:pt x="65155" y="18078"/>
                      <a:pt x="65385" y="18183"/>
                    </a:cubicBezTo>
                    <a:cubicBezTo>
                      <a:pt x="65531" y="18266"/>
                      <a:pt x="65699" y="18308"/>
                      <a:pt x="65866" y="18392"/>
                    </a:cubicBezTo>
                    <a:lnTo>
                      <a:pt x="66410" y="18622"/>
                    </a:lnTo>
                    <a:cubicBezTo>
                      <a:pt x="66512" y="18683"/>
                      <a:pt x="66615" y="18705"/>
                      <a:pt x="66717" y="18764"/>
                    </a:cubicBezTo>
                    <a:lnTo>
                      <a:pt x="66717" y="18764"/>
                    </a:lnTo>
                    <a:cubicBezTo>
                      <a:pt x="63282" y="18461"/>
                      <a:pt x="59832" y="18310"/>
                      <a:pt x="56381" y="18310"/>
                    </a:cubicBezTo>
                    <a:cubicBezTo>
                      <a:pt x="45847" y="18310"/>
                      <a:pt x="35302" y="19722"/>
                      <a:pt x="25149" y="22556"/>
                    </a:cubicBezTo>
                    <a:cubicBezTo>
                      <a:pt x="25756" y="22221"/>
                      <a:pt x="26341" y="21865"/>
                      <a:pt x="26906" y="21510"/>
                    </a:cubicBezTo>
                    <a:cubicBezTo>
                      <a:pt x="26927" y="21489"/>
                      <a:pt x="26969" y="21447"/>
                      <a:pt x="26969" y="21426"/>
                    </a:cubicBezTo>
                    <a:lnTo>
                      <a:pt x="26969" y="21321"/>
                    </a:lnTo>
                    <a:cubicBezTo>
                      <a:pt x="26969" y="21300"/>
                      <a:pt x="26969" y="21300"/>
                      <a:pt x="26927" y="21279"/>
                    </a:cubicBezTo>
                    <a:cubicBezTo>
                      <a:pt x="27409" y="21196"/>
                      <a:pt x="27848" y="21112"/>
                      <a:pt x="28287" y="21007"/>
                    </a:cubicBezTo>
                    <a:cubicBezTo>
                      <a:pt x="28664" y="20924"/>
                      <a:pt x="28999" y="20861"/>
                      <a:pt x="29375" y="20756"/>
                    </a:cubicBezTo>
                    <a:cubicBezTo>
                      <a:pt x="29396" y="20756"/>
                      <a:pt x="29396" y="20714"/>
                      <a:pt x="29417" y="20714"/>
                    </a:cubicBezTo>
                    <a:cubicBezTo>
                      <a:pt x="29543" y="20673"/>
                      <a:pt x="29543" y="20547"/>
                      <a:pt x="29501" y="20442"/>
                    </a:cubicBezTo>
                    <a:cubicBezTo>
                      <a:pt x="29480" y="20380"/>
                      <a:pt x="29417" y="20338"/>
                      <a:pt x="29375" y="20296"/>
                    </a:cubicBezTo>
                    <a:cubicBezTo>
                      <a:pt x="27701" y="19710"/>
                      <a:pt x="25881" y="19354"/>
                      <a:pt x="23998" y="19208"/>
                    </a:cubicBezTo>
                    <a:lnTo>
                      <a:pt x="23935" y="19208"/>
                    </a:lnTo>
                    <a:cubicBezTo>
                      <a:pt x="23580" y="19187"/>
                      <a:pt x="23224" y="19145"/>
                      <a:pt x="22889" y="19124"/>
                    </a:cubicBezTo>
                    <a:lnTo>
                      <a:pt x="22722" y="19124"/>
                    </a:lnTo>
                    <a:cubicBezTo>
                      <a:pt x="22408" y="19124"/>
                      <a:pt x="22073" y="19103"/>
                      <a:pt x="21759" y="19103"/>
                    </a:cubicBezTo>
                    <a:lnTo>
                      <a:pt x="20295" y="19103"/>
                    </a:lnTo>
                    <a:cubicBezTo>
                      <a:pt x="20002" y="19103"/>
                      <a:pt x="19751" y="19124"/>
                      <a:pt x="19458" y="19124"/>
                    </a:cubicBezTo>
                    <a:cubicBezTo>
                      <a:pt x="19332" y="19124"/>
                      <a:pt x="19186" y="19145"/>
                      <a:pt x="19060" y="19145"/>
                    </a:cubicBezTo>
                    <a:cubicBezTo>
                      <a:pt x="18830" y="19187"/>
                      <a:pt x="18558" y="19187"/>
                      <a:pt x="18328" y="19208"/>
                    </a:cubicBezTo>
                    <a:cubicBezTo>
                      <a:pt x="18181" y="19229"/>
                      <a:pt x="18014" y="19229"/>
                      <a:pt x="17867" y="19250"/>
                    </a:cubicBezTo>
                    <a:cubicBezTo>
                      <a:pt x="17658" y="19292"/>
                      <a:pt x="17407" y="19313"/>
                      <a:pt x="17198" y="19334"/>
                    </a:cubicBezTo>
                    <a:cubicBezTo>
                      <a:pt x="17030" y="19354"/>
                      <a:pt x="16842" y="19396"/>
                      <a:pt x="16654" y="19396"/>
                    </a:cubicBezTo>
                    <a:cubicBezTo>
                      <a:pt x="16466" y="19417"/>
                      <a:pt x="16256" y="19438"/>
                      <a:pt x="16089" y="19459"/>
                    </a:cubicBezTo>
                    <a:cubicBezTo>
                      <a:pt x="15880" y="19501"/>
                      <a:pt x="15670" y="19522"/>
                      <a:pt x="15482" y="19543"/>
                    </a:cubicBezTo>
                    <a:cubicBezTo>
                      <a:pt x="15294" y="19564"/>
                      <a:pt x="15147" y="19606"/>
                      <a:pt x="14959" y="19626"/>
                    </a:cubicBezTo>
                    <a:cubicBezTo>
                      <a:pt x="14750" y="19647"/>
                      <a:pt x="14520" y="19710"/>
                      <a:pt x="14310" y="19731"/>
                    </a:cubicBezTo>
                    <a:cubicBezTo>
                      <a:pt x="14143" y="19752"/>
                      <a:pt x="13955" y="19773"/>
                      <a:pt x="13808" y="19836"/>
                    </a:cubicBezTo>
                    <a:cubicBezTo>
                      <a:pt x="13599" y="19878"/>
                      <a:pt x="13390" y="19919"/>
                      <a:pt x="13181" y="19961"/>
                    </a:cubicBezTo>
                    <a:cubicBezTo>
                      <a:pt x="12971" y="20024"/>
                      <a:pt x="12741" y="20045"/>
                      <a:pt x="12532" y="20087"/>
                    </a:cubicBezTo>
                    <a:cubicBezTo>
                      <a:pt x="12364" y="20129"/>
                      <a:pt x="12218" y="20170"/>
                      <a:pt x="12051" y="20191"/>
                    </a:cubicBezTo>
                    <a:cubicBezTo>
                      <a:pt x="12030" y="20191"/>
                      <a:pt x="12009" y="20191"/>
                      <a:pt x="11967" y="20233"/>
                    </a:cubicBezTo>
                    <a:cubicBezTo>
                      <a:pt x="11611" y="20296"/>
                      <a:pt x="11276" y="20380"/>
                      <a:pt x="10900" y="20484"/>
                    </a:cubicBezTo>
                    <a:cubicBezTo>
                      <a:pt x="10889" y="20474"/>
                      <a:pt x="10863" y="20469"/>
                      <a:pt x="10829" y="20469"/>
                    </a:cubicBezTo>
                    <a:cubicBezTo>
                      <a:pt x="10795" y="20469"/>
                      <a:pt x="10753" y="20474"/>
                      <a:pt x="10712" y="20484"/>
                    </a:cubicBezTo>
                    <a:cubicBezTo>
                      <a:pt x="10544" y="20568"/>
                      <a:pt x="10293" y="20610"/>
                      <a:pt x="10126" y="20694"/>
                    </a:cubicBezTo>
                    <a:cubicBezTo>
                      <a:pt x="7092" y="21489"/>
                      <a:pt x="4204" y="22493"/>
                      <a:pt x="1756" y="23581"/>
                    </a:cubicBezTo>
                    <a:cubicBezTo>
                      <a:pt x="1401" y="23719"/>
                      <a:pt x="1381" y="24341"/>
                      <a:pt x="1801" y="24341"/>
                    </a:cubicBezTo>
                    <a:cubicBezTo>
                      <a:pt x="1826" y="24341"/>
                      <a:pt x="1853" y="24339"/>
                      <a:pt x="1882" y="24334"/>
                    </a:cubicBezTo>
                    <a:cubicBezTo>
                      <a:pt x="2279" y="24272"/>
                      <a:pt x="2656" y="24209"/>
                      <a:pt x="3053" y="24146"/>
                    </a:cubicBezTo>
                    <a:lnTo>
                      <a:pt x="3074" y="24146"/>
                    </a:lnTo>
                    <a:cubicBezTo>
                      <a:pt x="7510" y="23476"/>
                      <a:pt x="11925" y="22786"/>
                      <a:pt x="16340" y="22221"/>
                    </a:cubicBezTo>
                    <a:cubicBezTo>
                      <a:pt x="16926" y="22137"/>
                      <a:pt x="17470" y="22075"/>
                      <a:pt x="18077" y="22033"/>
                    </a:cubicBezTo>
                    <a:lnTo>
                      <a:pt x="18244" y="22033"/>
                    </a:lnTo>
                    <a:cubicBezTo>
                      <a:pt x="19960" y="21907"/>
                      <a:pt x="21696" y="21823"/>
                      <a:pt x="23412" y="21698"/>
                    </a:cubicBezTo>
                    <a:lnTo>
                      <a:pt x="23433" y="21698"/>
                    </a:lnTo>
                    <a:cubicBezTo>
                      <a:pt x="22994" y="21761"/>
                      <a:pt x="22575" y="21844"/>
                      <a:pt x="22115" y="21928"/>
                    </a:cubicBezTo>
                    <a:cubicBezTo>
                      <a:pt x="21906" y="21949"/>
                      <a:pt x="21696" y="22012"/>
                      <a:pt x="21487" y="22054"/>
                    </a:cubicBezTo>
                    <a:cubicBezTo>
                      <a:pt x="21278" y="22116"/>
                      <a:pt x="21069" y="22137"/>
                      <a:pt x="20859" y="22179"/>
                    </a:cubicBezTo>
                    <a:cubicBezTo>
                      <a:pt x="20587" y="22242"/>
                      <a:pt x="20295" y="22284"/>
                      <a:pt x="20002" y="22367"/>
                    </a:cubicBezTo>
                    <a:cubicBezTo>
                      <a:pt x="19897" y="22388"/>
                      <a:pt x="19792" y="22430"/>
                      <a:pt x="19667" y="22451"/>
                    </a:cubicBezTo>
                    <a:cubicBezTo>
                      <a:pt x="13160" y="23811"/>
                      <a:pt x="6631" y="25883"/>
                      <a:pt x="501" y="27829"/>
                    </a:cubicBezTo>
                    <a:cubicBezTo>
                      <a:pt x="292" y="27912"/>
                      <a:pt x="145" y="28080"/>
                      <a:pt x="103" y="28226"/>
                    </a:cubicBezTo>
                    <a:cubicBezTo>
                      <a:pt x="1" y="28615"/>
                      <a:pt x="199" y="29064"/>
                      <a:pt x="677" y="29064"/>
                    </a:cubicBezTo>
                    <a:cubicBezTo>
                      <a:pt x="688" y="29064"/>
                      <a:pt x="699" y="29063"/>
                      <a:pt x="710" y="29063"/>
                    </a:cubicBezTo>
                    <a:cubicBezTo>
                      <a:pt x="1714" y="29021"/>
                      <a:pt x="2761" y="28937"/>
                      <a:pt x="3807" y="28833"/>
                    </a:cubicBezTo>
                    <a:cubicBezTo>
                      <a:pt x="6631" y="28561"/>
                      <a:pt x="9498" y="28101"/>
                      <a:pt x="12281" y="27452"/>
                    </a:cubicBezTo>
                    <a:lnTo>
                      <a:pt x="12323" y="27452"/>
                    </a:lnTo>
                    <a:cubicBezTo>
                      <a:pt x="12657" y="27368"/>
                      <a:pt x="13013" y="27285"/>
                      <a:pt x="13369" y="27180"/>
                    </a:cubicBezTo>
                    <a:cubicBezTo>
                      <a:pt x="13411" y="27159"/>
                      <a:pt x="13473" y="27159"/>
                      <a:pt x="13536" y="27138"/>
                    </a:cubicBezTo>
                    <a:cubicBezTo>
                      <a:pt x="14206" y="26971"/>
                      <a:pt x="14854" y="26782"/>
                      <a:pt x="15482" y="26615"/>
                    </a:cubicBezTo>
                    <a:cubicBezTo>
                      <a:pt x="15524" y="26573"/>
                      <a:pt x="15587" y="26573"/>
                      <a:pt x="15629" y="26552"/>
                    </a:cubicBezTo>
                    <a:cubicBezTo>
                      <a:pt x="15880" y="26468"/>
                      <a:pt x="16089" y="26427"/>
                      <a:pt x="16319" y="26343"/>
                    </a:cubicBezTo>
                    <a:cubicBezTo>
                      <a:pt x="16549" y="26259"/>
                      <a:pt x="16758" y="26217"/>
                      <a:pt x="16989" y="26134"/>
                    </a:cubicBezTo>
                    <a:cubicBezTo>
                      <a:pt x="17177" y="26092"/>
                      <a:pt x="17365" y="26008"/>
                      <a:pt x="17554" y="25945"/>
                    </a:cubicBezTo>
                    <a:cubicBezTo>
                      <a:pt x="17888" y="25841"/>
                      <a:pt x="18223" y="25715"/>
                      <a:pt x="18558" y="25590"/>
                    </a:cubicBezTo>
                    <a:lnTo>
                      <a:pt x="18809" y="25506"/>
                    </a:lnTo>
                    <a:cubicBezTo>
                      <a:pt x="19248" y="25360"/>
                      <a:pt x="19688" y="25171"/>
                      <a:pt x="20127" y="24983"/>
                    </a:cubicBezTo>
                    <a:lnTo>
                      <a:pt x="20295" y="24899"/>
                    </a:lnTo>
                    <a:cubicBezTo>
                      <a:pt x="20713" y="24753"/>
                      <a:pt x="21111" y="24564"/>
                      <a:pt x="21529" y="24376"/>
                    </a:cubicBezTo>
                    <a:cubicBezTo>
                      <a:pt x="21550" y="24355"/>
                      <a:pt x="21592" y="24355"/>
                      <a:pt x="21634" y="24334"/>
                    </a:cubicBezTo>
                    <a:cubicBezTo>
                      <a:pt x="22094" y="24125"/>
                      <a:pt x="22596" y="23895"/>
                      <a:pt x="23036" y="23686"/>
                    </a:cubicBezTo>
                    <a:cubicBezTo>
                      <a:pt x="24458" y="23267"/>
                      <a:pt x="25860" y="22891"/>
                      <a:pt x="27283" y="22535"/>
                    </a:cubicBezTo>
                    <a:lnTo>
                      <a:pt x="27283" y="22535"/>
                    </a:lnTo>
                    <a:cubicBezTo>
                      <a:pt x="25839" y="23414"/>
                      <a:pt x="24458" y="24460"/>
                      <a:pt x="23119" y="25527"/>
                    </a:cubicBezTo>
                    <a:cubicBezTo>
                      <a:pt x="22115" y="26343"/>
                      <a:pt x="21131" y="27180"/>
                      <a:pt x="20127" y="28017"/>
                    </a:cubicBezTo>
                    <a:cubicBezTo>
                      <a:pt x="18558" y="29356"/>
                      <a:pt x="16968" y="30653"/>
                      <a:pt x="15294" y="31804"/>
                    </a:cubicBezTo>
                    <a:cubicBezTo>
                      <a:pt x="15001" y="31992"/>
                      <a:pt x="14750" y="32181"/>
                      <a:pt x="14457" y="32369"/>
                    </a:cubicBezTo>
                    <a:cubicBezTo>
                      <a:pt x="14373" y="32411"/>
                      <a:pt x="14310" y="32474"/>
                      <a:pt x="14206" y="32536"/>
                    </a:cubicBezTo>
                    <a:cubicBezTo>
                      <a:pt x="13934" y="32704"/>
                      <a:pt x="13683" y="32892"/>
                      <a:pt x="13411" y="33038"/>
                    </a:cubicBezTo>
                    <a:cubicBezTo>
                      <a:pt x="13285" y="33122"/>
                      <a:pt x="13118" y="33227"/>
                      <a:pt x="12992" y="33311"/>
                    </a:cubicBezTo>
                    <a:cubicBezTo>
                      <a:pt x="12364" y="33687"/>
                      <a:pt x="11737" y="34085"/>
                      <a:pt x="11109" y="34461"/>
                    </a:cubicBezTo>
                    <a:lnTo>
                      <a:pt x="11130" y="34461"/>
                    </a:lnTo>
                    <a:cubicBezTo>
                      <a:pt x="8787" y="35884"/>
                      <a:pt x="6380" y="37244"/>
                      <a:pt x="4058" y="38667"/>
                    </a:cubicBezTo>
                    <a:cubicBezTo>
                      <a:pt x="4016" y="38667"/>
                      <a:pt x="3995" y="38667"/>
                      <a:pt x="3995" y="38688"/>
                    </a:cubicBezTo>
                    <a:cubicBezTo>
                      <a:pt x="3346" y="39064"/>
                      <a:pt x="2719" y="39441"/>
                      <a:pt x="2091" y="39860"/>
                    </a:cubicBezTo>
                    <a:cubicBezTo>
                      <a:pt x="1453" y="40285"/>
                      <a:pt x="1834" y="41175"/>
                      <a:pt x="2490" y="41175"/>
                    </a:cubicBezTo>
                    <a:cubicBezTo>
                      <a:pt x="2543" y="41175"/>
                      <a:pt x="2599" y="41170"/>
                      <a:pt x="2656" y="41157"/>
                    </a:cubicBezTo>
                    <a:cubicBezTo>
                      <a:pt x="2949" y="41094"/>
                      <a:pt x="3263" y="41010"/>
                      <a:pt x="3556" y="40906"/>
                    </a:cubicBezTo>
                    <a:cubicBezTo>
                      <a:pt x="10168" y="39190"/>
                      <a:pt x="17826" y="34838"/>
                      <a:pt x="22994" y="29272"/>
                    </a:cubicBezTo>
                    <a:lnTo>
                      <a:pt x="23015" y="29251"/>
                    </a:lnTo>
                    <a:cubicBezTo>
                      <a:pt x="23224" y="29021"/>
                      <a:pt x="23454" y="28770"/>
                      <a:pt x="23663" y="28540"/>
                    </a:cubicBezTo>
                    <a:cubicBezTo>
                      <a:pt x="23768" y="28435"/>
                      <a:pt x="23852" y="28331"/>
                      <a:pt x="23956" y="28205"/>
                    </a:cubicBezTo>
                    <a:cubicBezTo>
                      <a:pt x="24040" y="28121"/>
                      <a:pt x="24103" y="28017"/>
                      <a:pt x="24165" y="27933"/>
                    </a:cubicBezTo>
                    <a:cubicBezTo>
                      <a:pt x="24312" y="27724"/>
                      <a:pt x="24479" y="27557"/>
                      <a:pt x="24626" y="27347"/>
                    </a:cubicBezTo>
                    <a:cubicBezTo>
                      <a:pt x="24688" y="27285"/>
                      <a:pt x="24709" y="27243"/>
                      <a:pt x="24772" y="27180"/>
                    </a:cubicBezTo>
                    <a:cubicBezTo>
                      <a:pt x="25128" y="26720"/>
                      <a:pt x="25463" y="26238"/>
                      <a:pt x="25777" y="25778"/>
                    </a:cubicBezTo>
                    <a:cubicBezTo>
                      <a:pt x="25777" y="25778"/>
                      <a:pt x="25777" y="25736"/>
                      <a:pt x="25818" y="25736"/>
                    </a:cubicBezTo>
                    <a:cubicBezTo>
                      <a:pt x="26488" y="24732"/>
                      <a:pt x="27095" y="23644"/>
                      <a:pt x="27555" y="22577"/>
                    </a:cubicBezTo>
                    <a:cubicBezTo>
                      <a:pt x="27597" y="22535"/>
                      <a:pt x="27555" y="22472"/>
                      <a:pt x="27534" y="22451"/>
                    </a:cubicBezTo>
                    <a:cubicBezTo>
                      <a:pt x="29020" y="22075"/>
                      <a:pt x="30526" y="21740"/>
                      <a:pt x="32012" y="21426"/>
                    </a:cubicBezTo>
                    <a:lnTo>
                      <a:pt x="32012" y="21426"/>
                    </a:lnTo>
                    <a:cubicBezTo>
                      <a:pt x="28329" y="25171"/>
                      <a:pt x="25463" y="29649"/>
                      <a:pt x="22052" y="33583"/>
                    </a:cubicBezTo>
                    <a:cubicBezTo>
                      <a:pt x="21947" y="33729"/>
                      <a:pt x="21843" y="33834"/>
                      <a:pt x="21738" y="33959"/>
                    </a:cubicBezTo>
                    <a:cubicBezTo>
                      <a:pt x="21027" y="34775"/>
                      <a:pt x="20315" y="35549"/>
                      <a:pt x="19604" y="36365"/>
                    </a:cubicBezTo>
                    <a:cubicBezTo>
                      <a:pt x="17365" y="38876"/>
                      <a:pt x="15085" y="41366"/>
                      <a:pt x="12804" y="43835"/>
                    </a:cubicBezTo>
                    <a:lnTo>
                      <a:pt x="12783" y="43835"/>
                    </a:lnTo>
                    <a:cubicBezTo>
                      <a:pt x="12323" y="44358"/>
                      <a:pt x="11841" y="44860"/>
                      <a:pt x="11381" y="45383"/>
                    </a:cubicBezTo>
                    <a:cubicBezTo>
                      <a:pt x="11130" y="45655"/>
                      <a:pt x="11297" y="46074"/>
                      <a:pt x="11590" y="46179"/>
                    </a:cubicBezTo>
                    <a:cubicBezTo>
                      <a:pt x="11631" y="46195"/>
                      <a:pt x="11678" y="46205"/>
                      <a:pt x="11727" y="46205"/>
                    </a:cubicBezTo>
                    <a:cubicBezTo>
                      <a:pt x="11805" y="46205"/>
                      <a:pt x="11890" y="46180"/>
                      <a:pt x="11967" y="46116"/>
                    </a:cubicBezTo>
                    <a:cubicBezTo>
                      <a:pt x="20211" y="40173"/>
                      <a:pt x="28873" y="31218"/>
                      <a:pt x="32137" y="21384"/>
                    </a:cubicBezTo>
                    <a:cubicBezTo>
                      <a:pt x="37138" y="20338"/>
                      <a:pt x="42243" y="19626"/>
                      <a:pt x="47391" y="19229"/>
                    </a:cubicBezTo>
                    <a:lnTo>
                      <a:pt x="47391" y="19229"/>
                    </a:lnTo>
                    <a:cubicBezTo>
                      <a:pt x="47370" y="19250"/>
                      <a:pt x="47328" y="19250"/>
                      <a:pt x="47307" y="19292"/>
                    </a:cubicBezTo>
                    <a:cubicBezTo>
                      <a:pt x="46951" y="19543"/>
                      <a:pt x="46596" y="19815"/>
                      <a:pt x="46240" y="20066"/>
                    </a:cubicBezTo>
                    <a:cubicBezTo>
                      <a:pt x="46156" y="20129"/>
                      <a:pt x="46156" y="20254"/>
                      <a:pt x="46261" y="20275"/>
                    </a:cubicBezTo>
                    <a:cubicBezTo>
                      <a:pt x="46344" y="20296"/>
                      <a:pt x="43185" y="26217"/>
                      <a:pt x="41260" y="29691"/>
                    </a:cubicBezTo>
                    <a:cubicBezTo>
                      <a:pt x="40590" y="30946"/>
                      <a:pt x="40067" y="31888"/>
                      <a:pt x="39900" y="32097"/>
                    </a:cubicBezTo>
                    <a:cubicBezTo>
                      <a:pt x="39170" y="33200"/>
                      <a:pt x="38427" y="34291"/>
                      <a:pt x="37682" y="35388"/>
                    </a:cubicBezTo>
                    <a:lnTo>
                      <a:pt x="37682" y="35388"/>
                    </a:lnTo>
                    <a:cubicBezTo>
                      <a:pt x="38801" y="33696"/>
                      <a:pt x="39806" y="31949"/>
                      <a:pt x="40632" y="30172"/>
                    </a:cubicBezTo>
                    <a:cubicBezTo>
                      <a:pt x="40779" y="29900"/>
                      <a:pt x="40883" y="29649"/>
                      <a:pt x="41009" y="29377"/>
                    </a:cubicBezTo>
                    <a:cubicBezTo>
                      <a:pt x="41030" y="29356"/>
                      <a:pt x="41030" y="29293"/>
                      <a:pt x="41051" y="29272"/>
                    </a:cubicBezTo>
                    <a:cubicBezTo>
                      <a:pt x="41155" y="29042"/>
                      <a:pt x="41260" y="28770"/>
                      <a:pt x="41365" y="28540"/>
                    </a:cubicBezTo>
                    <a:cubicBezTo>
                      <a:pt x="41406" y="28498"/>
                      <a:pt x="41427" y="28435"/>
                      <a:pt x="41427" y="28393"/>
                    </a:cubicBezTo>
                    <a:cubicBezTo>
                      <a:pt x="41532" y="28142"/>
                      <a:pt x="41616" y="27912"/>
                      <a:pt x="41720" y="27661"/>
                    </a:cubicBezTo>
                    <a:lnTo>
                      <a:pt x="41720" y="27619"/>
                    </a:lnTo>
                    <a:cubicBezTo>
                      <a:pt x="41867" y="27201"/>
                      <a:pt x="41992" y="26824"/>
                      <a:pt x="42139" y="26406"/>
                    </a:cubicBezTo>
                    <a:cubicBezTo>
                      <a:pt x="42181" y="26238"/>
                      <a:pt x="42243" y="26050"/>
                      <a:pt x="42285" y="25904"/>
                    </a:cubicBezTo>
                    <a:cubicBezTo>
                      <a:pt x="42306" y="25778"/>
                      <a:pt x="42369" y="25632"/>
                      <a:pt x="42390" y="25506"/>
                    </a:cubicBezTo>
                    <a:cubicBezTo>
                      <a:pt x="42453" y="25318"/>
                      <a:pt x="42494" y="25108"/>
                      <a:pt x="42557" y="24941"/>
                    </a:cubicBezTo>
                    <a:cubicBezTo>
                      <a:pt x="42578" y="24795"/>
                      <a:pt x="42599" y="24690"/>
                      <a:pt x="42620" y="24564"/>
                    </a:cubicBezTo>
                    <a:cubicBezTo>
                      <a:pt x="42683" y="24355"/>
                      <a:pt x="42725" y="24146"/>
                      <a:pt x="42766" y="23958"/>
                    </a:cubicBezTo>
                    <a:cubicBezTo>
                      <a:pt x="42787" y="23853"/>
                      <a:pt x="42808" y="23748"/>
                      <a:pt x="42808" y="23644"/>
                    </a:cubicBezTo>
                    <a:cubicBezTo>
                      <a:pt x="42871" y="23435"/>
                      <a:pt x="42892" y="23204"/>
                      <a:pt x="42913" y="22995"/>
                    </a:cubicBezTo>
                    <a:cubicBezTo>
                      <a:pt x="42934" y="22891"/>
                      <a:pt x="42934" y="22807"/>
                      <a:pt x="42976" y="22702"/>
                    </a:cubicBezTo>
                    <a:cubicBezTo>
                      <a:pt x="42997" y="22451"/>
                      <a:pt x="43038" y="22179"/>
                      <a:pt x="43080" y="21949"/>
                    </a:cubicBezTo>
                    <a:cubicBezTo>
                      <a:pt x="43080" y="21907"/>
                      <a:pt x="43101" y="21844"/>
                      <a:pt x="43101" y="21761"/>
                    </a:cubicBezTo>
                    <a:cubicBezTo>
                      <a:pt x="43122" y="21447"/>
                      <a:pt x="43143" y="21112"/>
                      <a:pt x="43185" y="20798"/>
                    </a:cubicBezTo>
                    <a:cubicBezTo>
                      <a:pt x="43185" y="20652"/>
                      <a:pt x="43080" y="20547"/>
                      <a:pt x="42934" y="20484"/>
                    </a:cubicBezTo>
                    <a:cubicBezTo>
                      <a:pt x="42894" y="20471"/>
                      <a:pt x="42852" y="20464"/>
                      <a:pt x="42810" y="20464"/>
                    </a:cubicBezTo>
                    <a:cubicBezTo>
                      <a:pt x="42720" y="20464"/>
                      <a:pt x="42629" y="20497"/>
                      <a:pt x="42557" y="20568"/>
                    </a:cubicBezTo>
                    <a:cubicBezTo>
                      <a:pt x="42474" y="20673"/>
                      <a:pt x="42390" y="20756"/>
                      <a:pt x="42306" y="20861"/>
                    </a:cubicBezTo>
                    <a:cubicBezTo>
                      <a:pt x="42097" y="21091"/>
                      <a:pt x="41930" y="21300"/>
                      <a:pt x="41720" y="21531"/>
                    </a:cubicBezTo>
                    <a:cubicBezTo>
                      <a:pt x="41658" y="21593"/>
                      <a:pt x="41720" y="21656"/>
                      <a:pt x="41783" y="21656"/>
                    </a:cubicBezTo>
                    <a:cubicBezTo>
                      <a:pt x="41344" y="21865"/>
                      <a:pt x="40883" y="22242"/>
                      <a:pt x="40423" y="22744"/>
                    </a:cubicBezTo>
                    <a:cubicBezTo>
                      <a:pt x="38205" y="25192"/>
                      <a:pt x="36134" y="30632"/>
                      <a:pt x="34836" y="32787"/>
                    </a:cubicBezTo>
                    <a:cubicBezTo>
                      <a:pt x="33581" y="34817"/>
                      <a:pt x="32305" y="36826"/>
                      <a:pt x="31007" y="38813"/>
                    </a:cubicBezTo>
                    <a:cubicBezTo>
                      <a:pt x="31070" y="38772"/>
                      <a:pt x="31091" y="38709"/>
                      <a:pt x="31154" y="38667"/>
                    </a:cubicBezTo>
                    <a:lnTo>
                      <a:pt x="31154" y="38667"/>
                    </a:lnTo>
                    <a:cubicBezTo>
                      <a:pt x="30422" y="39818"/>
                      <a:pt x="29647" y="40969"/>
                      <a:pt x="28894" y="42119"/>
                    </a:cubicBezTo>
                    <a:lnTo>
                      <a:pt x="28873" y="42119"/>
                    </a:lnTo>
                    <a:cubicBezTo>
                      <a:pt x="28162" y="43186"/>
                      <a:pt x="27450" y="44254"/>
                      <a:pt x="26718" y="45342"/>
                    </a:cubicBezTo>
                    <a:lnTo>
                      <a:pt x="26697" y="45342"/>
                    </a:lnTo>
                    <a:cubicBezTo>
                      <a:pt x="26509" y="45614"/>
                      <a:pt x="26341" y="45886"/>
                      <a:pt x="26153" y="46137"/>
                    </a:cubicBezTo>
                    <a:cubicBezTo>
                      <a:pt x="26153" y="46179"/>
                      <a:pt x="26132" y="46179"/>
                      <a:pt x="26132" y="46199"/>
                    </a:cubicBezTo>
                    <a:lnTo>
                      <a:pt x="26090" y="46199"/>
                    </a:lnTo>
                    <a:cubicBezTo>
                      <a:pt x="25944" y="46492"/>
                      <a:pt x="26028" y="46764"/>
                      <a:pt x="26195" y="46953"/>
                    </a:cubicBezTo>
                    <a:cubicBezTo>
                      <a:pt x="26237" y="46953"/>
                      <a:pt x="26237" y="46974"/>
                      <a:pt x="26258" y="47015"/>
                    </a:cubicBezTo>
                    <a:cubicBezTo>
                      <a:pt x="26362" y="47120"/>
                      <a:pt x="26488" y="47162"/>
                      <a:pt x="26655" y="47183"/>
                    </a:cubicBezTo>
                    <a:cubicBezTo>
                      <a:pt x="26736" y="47203"/>
                      <a:pt x="26820" y="47215"/>
                      <a:pt x="26902" y="47215"/>
                    </a:cubicBezTo>
                    <a:cubicBezTo>
                      <a:pt x="27075" y="47215"/>
                      <a:pt x="27246" y="47164"/>
                      <a:pt x="27388" y="47036"/>
                    </a:cubicBezTo>
                    <a:cubicBezTo>
                      <a:pt x="30422" y="44358"/>
                      <a:pt x="33665" y="40969"/>
                      <a:pt x="36427" y="37181"/>
                    </a:cubicBezTo>
                    <a:lnTo>
                      <a:pt x="36427" y="37181"/>
                    </a:lnTo>
                    <a:cubicBezTo>
                      <a:pt x="35046" y="39127"/>
                      <a:pt x="33602" y="41073"/>
                      <a:pt x="32137" y="42998"/>
                    </a:cubicBezTo>
                    <a:lnTo>
                      <a:pt x="32137" y="43040"/>
                    </a:lnTo>
                    <a:cubicBezTo>
                      <a:pt x="31635" y="43689"/>
                      <a:pt x="31154" y="44316"/>
                      <a:pt x="30652" y="44965"/>
                    </a:cubicBezTo>
                    <a:cubicBezTo>
                      <a:pt x="30463" y="45195"/>
                      <a:pt x="30484" y="45509"/>
                      <a:pt x="30631" y="45760"/>
                    </a:cubicBezTo>
                    <a:cubicBezTo>
                      <a:pt x="30673" y="45823"/>
                      <a:pt x="30735" y="45886"/>
                      <a:pt x="30798" y="45927"/>
                    </a:cubicBezTo>
                    <a:cubicBezTo>
                      <a:pt x="30895" y="46003"/>
                      <a:pt x="31004" y="46045"/>
                      <a:pt x="31121" y="46045"/>
                    </a:cubicBezTo>
                    <a:cubicBezTo>
                      <a:pt x="31230" y="46045"/>
                      <a:pt x="31346" y="46008"/>
                      <a:pt x="31468" y="45927"/>
                    </a:cubicBezTo>
                    <a:cubicBezTo>
                      <a:pt x="32535" y="45153"/>
                      <a:pt x="33581" y="44337"/>
                      <a:pt x="34606" y="43458"/>
                    </a:cubicBezTo>
                    <a:lnTo>
                      <a:pt x="34606" y="43417"/>
                    </a:lnTo>
                    <a:cubicBezTo>
                      <a:pt x="34920" y="43166"/>
                      <a:pt x="35234" y="42873"/>
                      <a:pt x="35506" y="42622"/>
                    </a:cubicBezTo>
                    <a:cubicBezTo>
                      <a:pt x="35506" y="42622"/>
                      <a:pt x="35506" y="42580"/>
                      <a:pt x="35548" y="42580"/>
                    </a:cubicBezTo>
                    <a:cubicBezTo>
                      <a:pt x="36908" y="41324"/>
                      <a:pt x="38184" y="40006"/>
                      <a:pt x="39377" y="38604"/>
                    </a:cubicBezTo>
                    <a:cubicBezTo>
                      <a:pt x="41762" y="35779"/>
                      <a:pt x="43813" y="32683"/>
                      <a:pt x="45382" y="29356"/>
                    </a:cubicBezTo>
                    <a:cubicBezTo>
                      <a:pt x="45424" y="29251"/>
                      <a:pt x="45487" y="29147"/>
                      <a:pt x="45507" y="29063"/>
                    </a:cubicBezTo>
                    <a:cubicBezTo>
                      <a:pt x="45612" y="28833"/>
                      <a:pt x="45717" y="28624"/>
                      <a:pt x="45821" y="28393"/>
                    </a:cubicBezTo>
                    <a:cubicBezTo>
                      <a:pt x="45863" y="28247"/>
                      <a:pt x="45926" y="28121"/>
                      <a:pt x="46010" y="27975"/>
                    </a:cubicBezTo>
                    <a:cubicBezTo>
                      <a:pt x="46072" y="27766"/>
                      <a:pt x="46177" y="27557"/>
                      <a:pt x="46261" y="27305"/>
                    </a:cubicBezTo>
                    <a:cubicBezTo>
                      <a:pt x="46324" y="27159"/>
                      <a:pt x="46386" y="26992"/>
                      <a:pt x="46449" y="26845"/>
                    </a:cubicBezTo>
                    <a:lnTo>
                      <a:pt x="46679" y="26217"/>
                    </a:lnTo>
                    <a:lnTo>
                      <a:pt x="46993" y="25360"/>
                    </a:lnTo>
                    <a:lnTo>
                      <a:pt x="47223" y="24648"/>
                    </a:lnTo>
                    <a:cubicBezTo>
                      <a:pt x="47286" y="24460"/>
                      <a:pt x="47328" y="24272"/>
                      <a:pt x="47412" y="24104"/>
                    </a:cubicBezTo>
                    <a:cubicBezTo>
                      <a:pt x="47474" y="23895"/>
                      <a:pt x="47516" y="23707"/>
                      <a:pt x="47579" y="23497"/>
                    </a:cubicBezTo>
                    <a:lnTo>
                      <a:pt x="47725" y="22953"/>
                    </a:lnTo>
                    <a:cubicBezTo>
                      <a:pt x="47788" y="22744"/>
                      <a:pt x="47830" y="22556"/>
                      <a:pt x="47893" y="22347"/>
                    </a:cubicBezTo>
                    <a:cubicBezTo>
                      <a:pt x="47935" y="22158"/>
                      <a:pt x="47956" y="21970"/>
                      <a:pt x="48018" y="21823"/>
                    </a:cubicBezTo>
                    <a:cubicBezTo>
                      <a:pt x="48060" y="21614"/>
                      <a:pt x="48123" y="21405"/>
                      <a:pt x="48144" y="21196"/>
                    </a:cubicBezTo>
                    <a:cubicBezTo>
                      <a:pt x="48165" y="21028"/>
                      <a:pt x="48207" y="20861"/>
                      <a:pt x="48248" y="20694"/>
                    </a:cubicBezTo>
                    <a:cubicBezTo>
                      <a:pt x="48269" y="20484"/>
                      <a:pt x="48332" y="20296"/>
                      <a:pt x="48353" y="20087"/>
                    </a:cubicBezTo>
                    <a:cubicBezTo>
                      <a:pt x="48416" y="19752"/>
                      <a:pt x="48207" y="19417"/>
                      <a:pt x="47893" y="19292"/>
                    </a:cubicBezTo>
                    <a:cubicBezTo>
                      <a:pt x="50720" y="19079"/>
                      <a:pt x="53566" y="18973"/>
                      <a:pt x="56425" y="18973"/>
                    </a:cubicBezTo>
                    <a:cubicBezTo>
                      <a:pt x="59744" y="18973"/>
                      <a:pt x="63082" y="19115"/>
                      <a:pt x="66431" y="19396"/>
                    </a:cubicBezTo>
                    <a:cubicBezTo>
                      <a:pt x="66159" y="19647"/>
                      <a:pt x="65908" y="19940"/>
                      <a:pt x="65678" y="20233"/>
                    </a:cubicBezTo>
                    <a:cubicBezTo>
                      <a:pt x="65615" y="20275"/>
                      <a:pt x="65594" y="20338"/>
                      <a:pt x="65531" y="20380"/>
                    </a:cubicBezTo>
                    <a:cubicBezTo>
                      <a:pt x="65406" y="20547"/>
                      <a:pt x="65301" y="20694"/>
                      <a:pt x="65176" y="20861"/>
                    </a:cubicBezTo>
                    <a:cubicBezTo>
                      <a:pt x="65113" y="20924"/>
                      <a:pt x="65071" y="20986"/>
                      <a:pt x="65008" y="21070"/>
                    </a:cubicBezTo>
                    <a:cubicBezTo>
                      <a:pt x="64904" y="21217"/>
                      <a:pt x="64778" y="21384"/>
                      <a:pt x="64674" y="21531"/>
                    </a:cubicBezTo>
                    <a:lnTo>
                      <a:pt x="64527" y="21761"/>
                    </a:lnTo>
                    <a:lnTo>
                      <a:pt x="64213" y="22242"/>
                    </a:lnTo>
                    <a:cubicBezTo>
                      <a:pt x="64150" y="22326"/>
                      <a:pt x="64109" y="22388"/>
                      <a:pt x="64046" y="22493"/>
                    </a:cubicBezTo>
                    <a:cubicBezTo>
                      <a:pt x="63941" y="22660"/>
                      <a:pt x="63837" y="22807"/>
                      <a:pt x="63753" y="22995"/>
                    </a:cubicBezTo>
                    <a:cubicBezTo>
                      <a:pt x="63711" y="23079"/>
                      <a:pt x="63648" y="23183"/>
                      <a:pt x="63606" y="23267"/>
                    </a:cubicBezTo>
                    <a:cubicBezTo>
                      <a:pt x="63502" y="23414"/>
                      <a:pt x="63418" y="23581"/>
                      <a:pt x="63313" y="23748"/>
                    </a:cubicBezTo>
                    <a:cubicBezTo>
                      <a:pt x="63272" y="23853"/>
                      <a:pt x="63209" y="23937"/>
                      <a:pt x="63167" y="24041"/>
                    </a:cubicBezTo>
                    <a:cubicBezTo>
                      <a:pt x="63021" y="24272"/>
                      <a:pt x="62895" y="24523"/>
                      <a:pt x="62790" y="24753"/>
                    </a:cubicBezTo>
                    <a:cubicBezTo>
                      <a:pt x="62686" y="24941"/>
                      <a:pt x="62602" y="25108"/>
                      <a:pt x="62497" y="25297"/>
                    </a:cubicBezTo>
                    <a:cubicBezTo>
                      <a:pt x="62456" y="25380"/>
                      <a:pt x="62435" y="25485"/>
                      <a:pt x="62372" y="25569"/>
                    </a:cubicBezTo>
                    <a:cubicBezTo>
                      <a:pt x="62267" y="25778"/>
                      <a:pt x="62184" y="25945"/>
                      <a:pt x="62079" y="26155"/>
                    </a:cubicBezTo>
                    <a:lnTo>
                      <a:pt x="62016" y="26322"/>
                    </a:lnTo>
                    <a:cubicBezTo>
                      <a:pt x="61430" y="27494"/>
                      <a:pt x="60886" y="28665"/>
                      <a:pt x="60342" y="29795"/>
                    </a:cubicBezTo>
                    <a:cubicBezTo>
                      <a:pt x="60342" y="29816"/>
                      <a:pt x="60300" y="29858"/>
                      <a:pt x="60300" y="29858"/>
                    </a:cubicBezTo>
                    <a:cubicBezTo>
                      <a:pt x="60196" y="30088"/>
                      <a:pt x="60070" y="30298"/>
                      <a:pt x="59966" y="30528"/>
                    </a:cubicBezTo>
                    <a:cubicBezTo>
                      <a:pt x="59715" y="31051"/>
                      <a:pt x="59443" y="31553"/>
                      <a:pt x="59150" y="32013"/>
                    </a:cubicBezTo>
                    <a:cubicBezTo>
                      <a:pt x="57371" y="35110"/>
                      <a:pt x="55446" y="38123"/>
                      <a:pt x="53458" y="41094"/>
                    </a:cubicBezTo>
                    <a:cubicBezTo>
                      <a:pt x="53458" y="41115"/>
                      <a:pt x="53438" y="41115"/>
                      <a:pt x="53396" y="41157"/>
                    </a:cubicBezTo>
                    <a:lnTo>
                      <a:pt x="50257" y="45865"/>
                    </a:lnTo>
                    <a:cubicBezTo>
                      <a:pt x="50071" y="46144"/>
                      <a:pt x="50357" y="46412"/>
                      <a:pt x="50645" y="46412"/>
                    </a:cubicBezTo>
                    <a:cubicBezTo>
                      <a:pt x="50745" y="46412"/>
                      <a:pt x="50846" y="46380"/>
                      <a:pt x="50927" y="46304"/>
                    </a:cubicBezTo>
                    <a:cubicBezTo>
                      <a:pt x="53479" y="43898"/>
                      <a:pt x="55781" y="41261"/>
                      <a:pt x="57852" y="38437"/>
                    </a:cubicBezTo>
                    <a:lnTo>
                      <a:pt x="57852" y="38395"/>
                    </a:lnTo>
                    <a:cubicBezTo>
                      <a:pt x="59087" y="36721"/>
                      <a:pt x="60259" y="34984"/>
                      <a:pt x="61326" y="33143"/>
                    </a:cubicBezTo>
                    <a:cubicBezTo>
                      <a:pt x="62916" y="30444"/>
                      <a:pt x="64966" y="27243"/>
                      <a:pt x="66034" y="23937"/>
                    </a:cubicBezTo>
                    <a:lnTo>
                      <a:pt x="66034" y="23916"/>
                    </a:lnTo>
                    <a:cubicBezTo>
                      <a:pt x="66117" y="23707"/>
                      <a:pt x="66159" y="23497"/>
                      <a:pt x="66222" y="23288"/>
                    </a:cubicBezTo>
                    <a:cubicBezTo>
                      <a:pt x="66222" y="23225"/>
                      <a:pt x="66243" y="23204"/>
                      <a:pt x="66243" y="23163"/>
                    </a:cubicBezTo>
                    <a:cubicBezTo>
                      <a:pt x="66306" y="22995"/>
                      <a:pt x="66326" y="22849"/>
                      <a:pt x="66368" y="22702"/>
                    </a:cubicBezTo>
                    <a:cubicBezTo>
                      <a:pt x="66410" y="22639"/>
                      <a:pt x="66410" y="22577"/>
                      <a:pt x="66431" y="22493"/>
                    </a:cubicBezTo>
                    <a:cubicBezTo>
                      <a:pt x="66452" y="22347"/>
                      <a:pt x="66515" y="22179"/>
                      <a:pt x="66536" y="22054"/>
                    </a:cubicBezTo>
                    <a:cubicBezTo>
                      <a:pt x="66557" y="21928"/>
                      <a:pt x="66578" y="21823"/>
                      <a:pt x="66619" y="21698"/>
                    </a:cubicBezTo>
                    <a:cubicBezTo>
                      <a:pt x="66640" y="21614"/>
                      <a:pt x="66640" y="21531"/>
                      <a:pt x="66661" y="21447"/>
                    </a:cubicBezTo>
                    <a:cubicBezTo>
                      <a:pt x="66682" y="21321"/>
                      <a:pt x="66682" y="21217"/>
                      <a:pt x="66724" y="21091"/>
                    </a:cubicBezTo>
                    <a:lnTo>
                      <a:pt x="66724" y="20986"/>
                    </a:lnTo>
                    <a:cubicBezTo>
                      <a:pt x="66745" y="20714"/>
                      <a:pt x="66766" y="20442"/>
                      <a:pt x="66787" y="20170"/>
                    </a:cubicBezTo>
                    <a:cubicBezTo>
                      <a:pt x="66787" y="19940"/>
                      <a:pt x="66829" y="19668"/>
                      <a:pt x="66787" y="19438"/>
                    </a:cubicBezTo>
                    <a:lnTo>
                      <a:pt x="66787" y="19438"/>
                    </a:lnTo>
                    <a:cubicBezTo>
                      <a:pt x="68565" y="19606"/>
                      <a:pt x="70344" y="19773"/>
                      <a:pt x="72122" y="20024"/>
                    </a:cubicBezTo>
                    <a:cubicBezTo>
                      <a:pt x="72018" y="20129"/>
                      <a:pt x="71955" y="20233"/>
                      <a:pt x="71850" y="20338"/>
                    </a:cubicBezTo>
                    <a:cubicBezTo>
                      <a:pt x="71788" y="20380"/>
                      <a:pt x="71767" y="20442"/>
                      <a:pt x="71704" y="20484"/>
                    </a:cubicBezTo>
                    <a:lnTo>
                      <a:pt x="71390" y="20882"/>
                    </a:lnTo>
                    <a:cubicBezTo>
                      <a:pt x="71348" y="20924"/>
                      <a:pt x="71285" y="21007"/>
                      <a:pt x="71244" y="21070"/>
                    </a:cubicBezTo>
                    <a:cubicBezTo>
                      <a:pt x="71139" y="21196"/>
                      <a:pt x="71034" y="21342"/>
                      <a:pt x="70909" y="21489"/>
                    </a:cubicBezTo>
                    <a:cubicBezTo>
                      <a:pt x="70867" y="21531"/>
                      <a:pt x="70825" y="21593"/>
                      <a:pt x="70804" y="21635"/>
                    </a:cubicBezTo>
                    <a:cubicBezTo>
                      <a:pt x="70658" y="21803"/>
                      <a:pt x="70553" y="21949"/>
                      <a:pt x="70428" y="22116"/>
                    </a:cubicBezTo>
                    <a:cubicBezTo>
                      <a:pt x="70407" y="22137"/>
                      <a:pt x="70407" y="22158"/>
                      <a:pt x="70386" y="22179"/>
                    </a:cubicBezTo>
                    <a:cubicBezTo>
                      <a:pt x="69821" y="22953"/>
                      <a:pt x="69298" y="23748"/>
                      <a:pt x="68775" y="24564"/>
                    </a:cubicBezTo>
                    <a:cubicBezTo>
                      <a:pt x="68356" y="25171"/>
                      <a:pt x="68000" y="25799"/>
                      <a:pt x="67666" y="26448"/>
                    </a:cubicBezTo>
                    <a:cubicBezTo>
                      <a:pt x="66850" y="27829"/>
                      <a:pt x="66034" y="29230"/>
                      <a:pt x="65176" y="30528"/>
                    </a:cubicBezTo>
                    <a:cubicBezTo>
                      <a:pt x="62393" y="34796"/>
                      <a:pt x="59443" y="38918"/>
                      <a:pt x="56492" y="43061"/>
                    </a:cubicBezTo>
                    <a:cubicBezTo>
                      <a:pt x="56492" y="43061"/>
                      <a:pt x="56492" y="43082"/>
                      <a:pt x="56471" y="43082"/>
                    </a:cubicBezTo>
                    <a:lnTo>
                      <a:pt x="56074" y="43626"/>
                    </a:lnTo>
                    <a:cubicBezTo>
                      <a:pt x="55822" y="43988"/>
                      <a:pt x="56079" y="44373"/>
                      <a:pt x="56400" y="44373"/>
                    </a:cubicBezTo>
                    <a:cubicBezTo>
                      <a:pt x="56506" y="44373"/>
                      <a:pt x="56619" y="44331"/>
                      <a:pt x="56723" y="44233"/>
                    </a:cubicBezTo>
                    <a:cubicBezTo>
                      <a:pt x="58668" y="42412"/>
                      <a:pt x="60719" y="40257"/>
                      <a:pt x="62707" y="37956"/>
                    </a:cubicBezTo>
                    <a:cubicBezTo>
                      <a:pt x="62707" y="37935"/>
                      <a:pt x="62749" y="37935"/>
                      <a:pt x="62749" y="37935"/>
                    </a:cubicBezTo>
                    <a:cubicBezTo>
                      <a:pt x="62790" y="37872"/>
                      <a:pt x="62853" y="37830"/>
                      <a:pt x="62895" y="37746"/>
                    </a:cubicBezTo>
                    <a:cubicBezTo>
                      <a:pt x="62895" y="37949"/>
                      <a:pt x="63058" y="38129"/>
                      <a:pt x="63236" y="38129"/>
                    </a:cubicBezTo>
                    <a:cubicBezTo>
                      <a:pt x="63297" y="38129"/>
                      <a:pt x="63360" y="38108"/>
                      <a:pt x="63418" y="38060"/>
                    </a:cubicBezTo>
                    <a:lnTo>
                      <a:pt x="63816" y="37746"/>
                    </a:lnTo>
                    <a:lnTo>
                      <a:pt x="63816" y="37725"/>
                    </a:lnTo>
                    <a:cubicBezTo>
                      <a:pt x="64318" y="37328"/>
                      <a:pt x="64799" y="36909"/>
                      <a:pt x="65301" y="36491"/>
                    </a:cubicBezTo>
                    <a:cubicBezTo>
                      <a:pt x="65406" y="36386"/>
                      <a:pt x="65531" y="36282"/>
                      <a:pt x="65636" y="36198"/>
                    </a:cubicBezTo>
                    <a:lnTo>
                      <a:pt x="65636" y="36198"/>
                    </a:lnTo>
                    <a:cubicBezTo>
                      <a:pt x="65636" y="36240"/>
                      <a:pt x="65615" y="36240"/>
                      <a:pt x="65615" y="36261"/>
                    </a:cubicBezTo>
                    <a:cubicBezTo>
                      <a:pt x="66452" y="35528"/>
                      <a:pt x="67289" y="34733"/>
                      <a:pt x="68084" y="33959"/>
                    </a:cubicBezTo>
                    <a:lnTo>
                      <a:pt x="68126" y="33896"/>
                    </a:lnTo>
                    <a:lnTo>
                      <a:pt x="68879" y="33143"/>
                    </a:lnTo>
                    <a:cubicBezTo>
                      <a:pt x="68942" y="33101"/>
                      <a:pt x="68984" y="33038"/>
                      <a:pt x="69047" y="32955"/>
                    </a:cubicBezTo>
                    <a:cubicBezTo>
                      <a:pt x="69256" y="32725"/>
                      <a:pt x="69465" y="32515"/>
                      <a:pt x="69674" y="32285"/>
                    </a:cubicBezTo>
                    <a:cubicBezTo>
                      <a:pt x="69758" y="32202"/>
                      <a:pt x="69821" y="32097"/>
                      <a:pt x="69925" y="32013"/>
                    </a:cubicBezTo>
                    <a:cubicBezTo>
                      <a:pt x="70114" y="31804"/>
                      <a:pt x="70302" y="31637"/>
                      <a:pt x="70448" y="31427"/>
                    </a:cubicBezTo>
                    <a:cubicBezTo>
                      <a:pt x="70553" y="31281"/>
                      <a:pt x="70658" y="31176"/>
                      <a:pt x="70762" y="31051"/>
                    </a:cubicBezTo>
                    <a:cubicBezTo>
                      <a:pt x="70930" y="30862"/>
                      <a:pt x="71055" y="30716"/>
                      <a:pt x="71223" y="30528"/>
                    </a:cubicBezTo>
                    <a:cubicBezTo>
                      <a:pt x="71348" y="30381"/>
                      <a:pt x="71474" y="30235"/>
                      <a:pt x="71578" y="30088"/>
                    </a:cubicBezTo>
                    <a:cubicBezTo>
                      <a:pt x="71704" y="29921"/>
                      <a:pt x="71850" y="29774"/>
                      <a:pt x="71955" y="29607"/>
                    </a:cubicBezTo>
                    <a:cubicBezTo>
                      <a:pt x="72080" y="29440"/>
                      <a:pt x="72227" y="29272"/>
                      <a:pt x="72373" y="29084"/>
                    </a:cubicBezTo>
                    <a:cubicBezTo>
                      <a:pt x="72478" y="28958"/>
                      <a:pt x="72583" y="28812"/>
                      <a:pt x="72687" y="28665"/>
                    </a:cubicBezTo>
                    <a:cubicBezTo>
                      <a:pt x="72834" y="28498"/>
                      <a:pt x="73001" y="28289"/>
                      <a:pt x="73127" y="28101"/>
                    </a:cubicBezTo>
                    <a:cubicBezTo>
                      <a:pt x="73231" y="27975"/>
                      <a:pt x="73315" y="27829"/>
                      <a:pt x="73420" y="27724"/>
                    </a:cubicBezTo>
                    <a:lnTo>
                      <a:pt x="73880" y="27096"/>
                    </a:lnTo>
                    <a:cubicBezTo>
                      <a:pt x="73964" y="26992"/>
                      <a:pt x="74047" y="26866"/>
                      <a:pt x="74110" y="26761"/>
                    </a:cubicBezTo>
                    <a:cubicBezTo>
                      <a:pt x="74277" y="26531"/>
                      <a:pt x="74424" y="26301"/>
                      <a:pt x="74591" y="26092"/>
                    </a:cubicBezTo>
                    <a:cubicBezTo>
                      <a:pt x="74675" y="25987"/>
                      <a:pt x="74717" y="25883"/>
                      <a:pt x="74801" y="25778"/>
                    </a:cubicBezTo>
                    <a:cubicBezTo>
                      <a:pt x="74947" y="25527"/>
                      <a:pt x="75135" y="25276"/>
                      <a:pt x="75303" y="25046"/>
                    </a:cubicBezTo>
                    <a:cubicBezTo>
                      <a:pt x="75345" y="24962"/>
                      <a:pt x="75407" y="24857"/>
                      <a:pt x="75470" y="24774"/>
                    </a:cubicBezTo>
                    <a:cubicBezTo>
                      <a:pt x="75637" y="24523"/>
                      <a:pt x="75826" y="24251"/>
                      <a:pt x="75972" y="23999"/>
                    </a:cubicBezTo>
                    <a:cubicBezTo>
                      <a:pt x="76035" y="23916"/>
                      <a:pt x="76056" y="23853"/>
                      <a:pt x="76098" y="23790"/>
                    </a:cubicBezTo>
                    <a:cubicBezTo>
                      <a:pt x="76286" y="23497"/>
                      <a:pt x="76454" y="23204"/>
                      <a:pt x="76621" y="22911"/>
                    </a:cubicBezTo>
                    <a:cubicBezTo>
                      <a:pt x="76621" y="22891"/>
                      <a:pt x="76663" y="22891"/>
                      <a:pt x="76663" y="22870"/>
                    </a:cubicBezTo>
                    <a:cubicBezTo>
                      <a:pt x="77018" y="22263"/>
                      <a:pt x="77353" y="21635"/>
                      <a:pt x="77667" y="21028"/>
                    </a:cubicBezTo>
                    <a:cubicBezTo>
                      <a:pt x="78483" y="21196"/>
                      <a:pt x="79299" y="21321"/>
                      <a:pt x="80115" y="21510"/>
                    </a:cubicBezTo>
                    <a:cubicBezTo>
                      <a:pt x="80031" y="21593"/>
                      <a:pt x="79927" y="21656"/>
                      <a:pt x="79843" y="21740"/>
                    </a:cubicBezTo>
                    <a:cubicBezTo>
                      <a:pt x="79801" y="21803"/>
                      <a:pt x="79739" y="21844"/>
                      <a:pt x="79655" y="21907"/>
                    </a:cubicBezTo>
                    <a:cubicBezTo>
                      <a:pt x="79550" y="22012"/>
                      <a:pt x="79446" y="22075"/>
                      <a:pt x="79383" y="22179"/>
                    </a:cubicBezTo>
                    <a:cubicBezTo>
                      <a:pt x="79299" y="22263"/>
                      <a:pt x="79215" y="22347"/>
                      <a:pt x="79174" y="22430"/>
                    </a:cubicBezTo>
                    <a:cubicBezTo>
                      <a:pt x="79090" y="22493"/>
                      <a:pt x="79006" y="22598"/>
                      <a:pt x="78922" y="22681"/>
                    </a:cubicBezTo>
                    <a:cubicBezTo>
                      <a:pt x="78818" y="22786"/>
                      <a:pt x="78755" y="22891"/>
                      <a:pt x="78650" y="22995"/>
                    </a:cubicBezTo>
                    <a:cubicBezTo>
                      <a:pt x="78588" y="23058"/>
                      <a:pt x="78546" y="23121"/>
                      <a:pt x="78483" y="23183"/>
                    </a:cubicBezTo>
                    <a:cubicBezTo>
                      <a:pt x="78337" y="23372"/>
                      <a:pt x="78169" y="23539"/>
                      <a:pt x="78044" y="23727"/>
                    </a:cubicBezTo>
                    <a:lnTo>
                      <a:pt x="77981" y="23790"/>
                    </a:lnTo>
                    <a:cubicBezTo>
                      <a:pt x="77855" y="23958"/>
                      <a:pt x="77709" y="24146"/>
                      <a:pt x="77562" y="24334"/>
                    </a:cubicBezTo>
                    <a:cubicBezTo>
                      <a:pt x="77542" y="24355"/>
                      <a:pt x="77521" y="24418"/>
                      <a:pt x="77500" y="24439"/>
                    </a:cubicBezTo>
                    <a:cubicBezTo>
                      <a:pt x="77353" y="24627"/>
                      <a:pt x="77228" y="24774"/>
                      <a:pt x="77102" y="24962"/>
                    </a:cubicBezTo>
                    <a:cubicBezTo>
                      <a:pt x="77081" y="24983"/>
                      <a:pt x="77081" y="25004"/>
                      <a:pt x="77039" y="25046"/>
                    </a:cubicBezTo>
                    <a:cubicBezTo>
                      <a:pt x="76140" y="26343"/>
                      <a:pt x="75261" y="27766"/>
                      <a:pt x="74403" y="29084"/>
                    </a:cubicBezTo>
                    <a:cubicBezTo>
                      <a:pt x="74005" y="29712"/>
                      <a:pt x="73587" y="30318"/>
                      <a:pt x="73210" y="30904"/>
                    </a:cubicBezTo>
                    <a:cubicBezTo>
                      <a:pt x="70532" y="34629"/>
                      <a:pt x="67687" y="38228"/>
                      <a:pt x="64841" y="41805"/>
                    </a:cubicBezTo>
                    <a:cubicBezTo>
                      <a:pt x="64841" y="41826"/>
                      <a:pt x="64799" y="41826"/>
                      <a:pt x="64778" y="41847"/>
                    </a:cubicBezTo>
                    <a:cubicBezTo>
                      <a:pt x="64653" y="42015"/>
                      <a:pt x="64548" y="42161"/>
                      <a:pt x="64422" y="42329"/>
                    </a:cubicBezTo>
                    <a:cubicBezTo>
                      <a:pt x="64052" y="42766"/>
                      <a:pt x="64426" y="43500"/>
                      <a:pt x="64913" y="43500"/>
                    </a:cubicBezTo>
                    <a:cubicBezTo>
                      <a:pt x="65031" y="43500"/>
                      <a:pt x="65157" y="43457"/>
                      <a:pt x="65280" y="43354"/>
                    </a:cubicBezTo>
                    <a:cubicBezTo>
                      <a:pt x="66368" y="42433"/>
                      <a:pt x="67582" y="41408"/>
                      <a:pt x="68816" y="40257"/>
                    </a:cubicBezTo>
                    <a:cubicBezTo>
                      <a:pt x="68816" y="40257"/>
                      <a:pt x="68816" y="40236"/>
                      <a:pt x="68837" y="40236"/>
                    </a:cubicBezTo>
                    <a:lnTo>
                      <a:pt x="68921" y="40153"/>
                    </a:lnTo>
                    <a:lnTo>
                      <a:pt x="68942" y="40153"/>
                    </a:lnTo>
                    <a:cubicBezTo>
                      <a:pt x="73838" y="35612"/>
                      <a:pt x="79132" y="29440"/>
                      <a:pt x="80575" y="23393"/>
                    </a:cubicBezTo>
                    <a:cubicBezTo>
                      <a:pt x="80596" y="23309"/>
                      <a:pt x="80638" y="23204"/>
                      <a:pt x="80638" y="23121"/>
                    </a:cubicBezTo>
                    <a:cubicBezTo>
                      <a:pt x="80659" y="23058"/>
                      <a:pt x="80659" y="22995"/>
                      <a:pt x="80680" y="22911"/>
                    </a:cubicBezTo>
                    <a:cubicBezTo>
                      <a:pt x="80764" y="22472"/>
                      <a:pt x="80847" y="22054"/>
                      <a:pt x="80889" y="21614"/>
                    </a:cubicBezTo>
                    <a:cubicBezTo>
                      <a:pt x="81894" y="21823"/>
                      <a:pt x="82877" y="22033"/>
                      <a:pt x="83881" y="22263"/>
                    </a:cubicBezTo>
                    <a:cubicBezTo>
                      <a:pt x="83777" y="22451"/>
                      <a:pt x="83693" y="22660"/>
                      <a:pt x="83588" y="22849"/>
                    </a:cubicBezTo>
                    <a:cubicBezTo>
                      <a:pt x="83526" y="22974"/>
                      <a:pt x="83484" y="23079"/>
                      <a:pt x="83400" y="23204"/>
                    </a:cubicBezTo>
                    <a:cubicBezTo>
                      <a:pt x="83275" y="23497"/>
                      <a:pt x="83107" y="23811"/>
                      <a:pt x="82982" y="24125"/>
                    </a:cubicBezTo>
                    <a:cubicBezTo>
                      <a:pt x="82961" y="24167"/>
                      <a:pt x="82940" y="24230"/>
                      <a:pt x="82940" y="24251"/>
                    </a:cubicBezTo>
                    <a:cubicBezTo>
                      <a:pt x="81831" y="26678"/>
                      <a:pt x="80889" y="29168"/>
                      <a:pt x="79529" y="31490"/>
                    </a:cubicBezTo>
                    <a:cubicBezTo>
                      <a:pt x="77521" y="34922"/>
                      <a:pt x="75010" y="37872"/>
                      <a:pt x="72290" y="40759"/>
                    </a:cubicBezTo>
                    <a:lnTo>
                      <a:pt x="72290" y="40780"/>
                    </a:lnTo>
                    <a:lnTo>
                      <a:pt x="72269" y="40801"/>
                    </a:lnTo>
                    <a:cubicBezTo>
                      <a:pt x="72050" y="41105"/>
                      <a:pt x="72320" y="41558"/>
                      <a:pt x="72630" y="41558"/>
                    </a:cubicBezTo>
                    <a:cubicBezTo>
                      <a:pt x="72705" y="41558"/>
                      <a:pt x="72782" y="41532"/>
                      <a:pt x="72855" y="41471"/>
                    </a:cubicBezTo>
                    <a:cubicBezTo>
                      <a:pt x="74257" y="40383"/>
                      <a:pt x="75637" y="39169"/>
                      <a:pt x="76914" y="37746"/>
                    </a:cubicBezTo>
                    <a:cubicBezTo>
                      <a:pt x="76914" y="37746"/>
                      <a:pt x="76914" y="37725"/>
                      <a:pt x="76935" y="37725"/>
                    </a:cubicBezTo>
                    <a:cubicBezTo>
                      <a:pt x="80785" y="33583"/>
                      <a:pt x="83840" y="28205"/>
                      <a:pt x="84216" y="22807"/>
                    </a:cubicBezTo>
                    <a:lnTo>
                      <a:pt x="84216" y="22744"/>
                    </a:lnTo>
                    <a:cubicBezTo>
                      <a:pt x="84216" y="22598"/>
                      <a:pt x="84237" y="22493"/>
                      <a:pt x="84237" y="22367"/>
                    </a:cubicBezTo>
                    <a:cubicBezTo>
                      <a:pt x="85785" y="22744"/>
                      <a:pt x="87355" y="23163"/>
                      <a:pt x="88903" y="23581"/>
                    </a:cubicBezTo>
                    <a:cubicBezTo>
                      <a:pt x="88254" y="24230"/>
                      <a:pt x="87689" y="24941"/>
                      <a:pt x="87166" y="25673"/>
                    </a:cubicBezTo>
                    <a:lnTo>
                      <a:pt x="87145" y="25694"/>
                    </a:lnTo>
                    <a:cubicBezTo>
                      <a:pt x="87062" y="25820"/>
                      <a:pt x="86957" y="25924"/>
                      <a:pt x="86894" y="26050"/>
                    </a:cubicBezTo>
                    <a:cubicBezTo>
                      <a:pt x="86853" y="26113"/>
                      <a:pt x="86832" y="26155"/>
                      <a:pt x="86790" y="26196"/>
                    </a:cubicBezTo>
                    <a:cubicBezTo>
                      <a:pt x="86727" y="26301"/>
                      <a:pt x="86643" y="26364"/>
                      <a:pt x="86601" y="26468"/>
                    </a:cubicBezTo>
                    <a:cubicBezTo>
                      <a:pt x="86539" y="26552"/>
                      <a:pt x="86518" y="26615"/>
                      <a:pt x="86476" y="26678"/>
                    </a:cubicBezTo>
                    <a:cubicBezTo>
                      <a:pt x="86434" y="26740"/>
                      <a:pt x="86413" y="26761"/>
                      <a:pt x="86392" y="26824"/>
                    </a:cubicBezTo>
                    <a:cubicBezTo>
                      <a:pt x="85555" y="28101"/>
                      <a:pt x="84802" y="29398"/>
                      <a:pt x="83944" y="30716"/>
                    </a:cubicBezTo>
                    <a:cubicBezTo>
                      <a:pt x="83254" y="31804"/>
                      <a:pt x="82521" y="32913"/>
                      <a:pt x="81747" y="33980"/>
                    </a:cubicBezTo>
                    <a:cubicBezTo>
                      <a:pt x="81287" y="34671"/>
                      <a:pt x="80806" y="35340"/>
                      <a:pt x="80345" y="35989"/>
                    </a:cubicBezTo>
                    <a:cubicBezTo>
                      <a:pt x="79529" y="37098"/>
                      <a:pt x="78713" y="38186"/>
                      <a:pt x="77876" y="39295"/>
                    </a:cubicBezTo>
                    <a:cubicBezTo>
                      <a:pt x="77834" y="39378"/>
                      <a:pt x="77772" y="39420"/>
                      <a:pt x="77730" y="39504"/>
                    </a:cubicBezTo>
                    <a:cubicBezTo>
                      <a:pt x="77426" y="39909"/>
                      <a:pt x="77735" y="40546"/>
                      <a:pt x="78163" y="40546"/>
                    </a:cubicBezTo>
                    <a:cubicBezTo>
                      <a:pt x="78265" y="40546"/>
                      <a:pt x="78374" y="40509"/>
                      <a:pt x="78483" y="40425"/>
                    </a:cubicBezTo>
                    <a:cubicBezTo>
                      <a:pt x="79885" y="39399"/>
                      <a:pt x="81308" y="38165"/>
                      <a:pt x="82647" y="36826"/>
                    </a:cubicBezTo>
                    <a:cubicBezTo>
                      <a:pt x="86225" y="33206"/>
                      <a:pt x="89175" y="28603"/>
                      <a:pt x="89154" y="23644"/>
                    </a:cubicBezTo>
                    <a:lnTo>
                      <a:pt x="89154" y="23623"/>
                    </a:lnTo>
                    <a:cubicBezTo>
                      <a:pt x="93632" y="24899"/>
                      <a:pt x="98068" y="26448"/>
                      <a:pt x="102420" y="28310"/>
                    </a:cubicBezTo>
                    <a:cubicBezTo>
                      <a:pt x="102545" y="28101"/>
                      <a:pt x="102629" y="27870"/>
                      <a:pt x="102503" y="27808"/>
                    </a:cubicBezTo>
                    <a:cubicBezTo>
                      <a:pt x="97837" y="25778"/>
                      <a:pt x="93025" y="24041"/>
                      <a:pt x="88171" y="22660"/>
                    </a:cubicBezTo>
                    <a:cubicBezTo>
                      <a:pt x="88254" y="22639"/>
                      <a:pt x="88317" y="22598"/>
                      <a:pt x="88380" y="22535"/>
                    </a:cubicBezTo>
                    <a:cubicBezTo>
                      <a:pt x="88401" y="22493"/>
                      <a:pt x="88401" y="22472"/>
                      <a:pt x="88401" y="22451"/>
                    </a:cubicBezTo>
                    <a:cubicBezTo>
                      <a:pt x="88464" y="22137"/>
                      <a:pt x="88485" y="21823"/>
                      <a:pt x="88526" y="21489"/>
                    </a:cubicBezTo>
                    <a:lnTo>
                      <a:pt x="88526" y="21426"/>
                    </a:lnTo>
                    <a:cubicBezTo>
                      <a:pt x="88568" y="21133"/>
                      <a:pt x="88589" y="20819"/>
                      <a:pt x="88589" y="20547"/>
                    </a:cubicBezTo>
                    <a:lnTo>
                      <a:pt x="88589" y="20359"/>
                    </a:lnTo>
                    <a:lnTo>
                      <a:pt x="88589" y="19626"/>
                    </a:lnTo>
                    <a:lnTo>
                      <a:pt x="88589" y="19187"/>
                    </a:lnTo>
                    <a:cubicBezTo>
                      <a:pt x="88589" y="19041"/>
                      <a:pt x="88589" y="18936"/>
                      <a:pt x="88568" y="18810"/>
                    </a:cubicBezTo>
                    <a:cubicBezTo>
                      <a:pt x="88359" y="14730"/>
                      <a:pt x="86790" y="10755"/>
                      <a:pt x="84174" y="7595"/>
                    </a:cubicBezTo>
                    <a:cubicBezTo>
                      <a:pt x="83881" y="7219"/>
                      <a:pt x="83588" y="6884"/>
                      <a:pt x="83254" y="6570"/>
                    </a:cubicBezTo>
                    <a:lnTo>
                      <a:pt x="83065" y="6382"/>
                    </a:lnTo>
                    <a:cubicBezTo>
                      <a:pt x="83024" y="6340"/>
                      <a:pt x="82940" y="6277"/>
                      <a:pt x="82856" y="6256"/>
                    </a:cubicBezTo>
                    <a:cubicBezTo>
                      <a:pt x="82782" y="6226"/>
                      <a:pt x="82702" y="6211"/>
                      <a:pt x="82621" y="6211"/>
                    </a:cubicBezTo>
                    <a:cubicBezTo>
                      <a:pt x="82315" y="6211"/>
                      <a:pt x="81993" y="6414"/>
                      <a:pt x="81894" y="6696"/>
                    </a:cubicBezTo>
                    <a:cubicBezTo>
                      <a:pt x="81873" y="6696"/>
                      <a:pt x="81894" y="6696"/>
                      <a:pt x="81894" y="6738"/>
                    </a:cubicBezTo>
                    <a:cubicBezTo>
                      <a:pt x="81831" y="6842"/>
                      <a:pt x="81831" y="6989"/>
                      <a:pt x="81873" y="7114"/>
                    </a:cubicBezTo>
                    <a:cubicBezTo>
                      <a:pt x="82124" y="7909"/>
                      <a:pt x="82396" y="8725"/>
                      <a:pt x="82668" y="9499"/>
                    </a:cubicBezTo>
                    <a:lnTo>
                      <a:pt x="82668" y="9520"/>
                    </a:lnTo>
                    <a:cubicBezTo>
                      <a:pt x="84195" y="13914"/>
                      <a:pt x="85911" y="18350"/>
                      <a:pt x="87857" y="22535"/>
                    </a:cubicBezTo>
                    <a:cubicBezTo>
                      <a:pt x="87857" y="22550"/>
                      <a:pt x="87867" y="22564"/>
                      <a:pt x="87881" y="22572"/>
                    </a:cubicBezTo>
                    <a:lnTo>
                      <a:pt x="87881" y="22572"/>
                    </a:lnTo>
                    <a:cubicBezTo>
                      <a:pt x="86673" y="22239"/>
                      <a:pt x="85445" y="21926"/>
                      <a:pt x="84216" y="21614"/>
                    </a:cubicBezTo>
                    <a:cubicBezTo>
                      <a:pt x="84205" y="21580"/>
                      <a:pt x="84180" y="21564"/>
                      <a:pt x="84154" y="21564"/>
                    </a:cubicBezTo>
                    <a:cubicBezTo>
                      <a:pt x="84132" y="21564"/>
                      <a:pt x="84109" y="21574"/>
                      <a:pt x="84091" y="21593"/>
                    </a:cubicBezTo>
                    <a:cubicBezTo>
                      <a:pt x="83693" y="21489"/>
                      <a:pt x="83337" y="21405"/>
                      <a:pt x="82940" y="21300"/>
                    </a:cubicBezTo>
                    <a:cubicBezTo>
                      <a:pt x="82961" y="21279"/>
                      <a:pt x="82982" y="21238"/>
                      <a:pt x="82982" y="21196"/>
                    </a:cubicBezTo>
                    <a:cubicBezTo>
                      <a:pt x="83086" y="20568"/>
                      <a:pt x="83149" y="19961"/>
                      <a:pt x="83170" y="19334"/>
                    </a:cubicBezTo>
                    <a:lnTo>
                      <a:pt x="83170" y="19208"/>
                    </a:lnTo>
                    <a:lnTo>
                      <a:pt x="83170" y="18727"/>
                    </a:lnTo>
                    <a:lnTo>
                      <a:pt x="83170" y="18497"/>
                    </a:lnTo>
                    <a:lnTo>
                      <a:pt x="83170" y="18141"/>
                    </a:lnTo>
                    <a:cubicBezTo>
                      <a:pt x="83170" y="17994"/>
                      <a:pt x="83170" y="17890"/>
                      <a:pt x="83149" y="17764"/>
                    </a:cubicBezTo>
                    <a:cubicBezTo>
                      <a:pt x="83149" y="17681"/>
                      <a:pt x="83149" y="17576"/>
                      <a:pt x="83128" y="17513"/>
                    </a:cubicBezTo>
                    <a:cubicBezTo>
                      <a:pt x="83128" y="17346"/>
                      <a:pt x="83086" y="17157"/>
                      <a:pt x="83065" y="17011"/>
                    </a:cubicBezTo>
                    <a:lnTo>
                      <a:pt x="83065" y="16885"/>
                    </a:lnTo>
                    <a:cubicBezTo>
                      <a:pt x="82438" y="11550"/>
                      <a:pt x="79215" y="6758"/>
                      <a:pt x="74549" y="4059"/>
                    </a:cubicBezTo>
                    <a:cubicBezTo>
                      <a:pt x="74131" y="3829"/>
                      <a:pt x="73713" y="3620"/>
                      <a:pt x="73252" y="3411"/>
                    </a:cubicBezTo>
                    <a:cubicBezTo>
                      <a:pt x="73148" y="3348"/>
                      <a:pt x="73085" y="3306"/>
                      <a:pt x="72980" y="3285"/>
                    </a:cubicBezTo>
                    <a:cubicBezTo>
                      <a:pt x="72311" y="2992"/>
                      <a:pt x="71641" y="2720"/>
                      <a:pt x="70930" y="2511"/>
                    </a:cubicBezTo>
                    <a:cubicBezTo>
                      <a:pt x="70873" y="2496"/>
                      <a:pt x="70818" y="2489"/>
                      <a:pt x="70763" y="2489"/>
                    </a:cubicBezTo>
                    <a:cubicBezTo>
                      <a:pt x="70292" y="2489"/>
                      <a:pt x="69915" y="3021"/>
                      <a:pt x="70009" y="3453"/>
                    </a:cubicBezTo>
                    <a:cubicBezTo>
                      <a:pt x="68482" y="2239"/>
                      <a:pt x="66829" y="1130"/>
                      <a:pt x="65134" y="105"/>
                    </a:cubicBezTo>
                    <a:cubicBezTo>
                      <a:pt x="65008" y="32"/>
                      <a:pt x="64882" y="0"/>
                      <a:pt x="64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9388400" y="28623625"/>
                <a:ext cx="7147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28591" h="6325" extrusionOk="0">
                    <a:moveTo>
                      <a:pt x="9416" y="0"/>
                    </a:moveTo>
                    <a:cubicBezTo>
                      <a:pt x="6592" y="0"/>
                      <a:pt x="3725" y="272"/>
                      <a:pt x="942" y="711"/>
                    </a:cubicBezTo>
                    <a:cubicBezTo>
                      <a:pt x="1" y="837"/>
                      <a:pt x="1" y="2176"/>
                      <a:pt x="1026" y="2218"/>
                    </a:cubicBezTo>
                    <a:cubicBezTo>
                      <a:pt x="1193" y="2218"/>
                      <a:pt x="1361" y="2260"/>
                      <a:pt x="1549" y="2281"/>
                    </a:cubicBezTo>
                    <a:lnTo>
                      <a:pt x="1675" y="2281"/>
                    </a:lnTo>
                    <a:cubicBezTo>
                      <a:pt x="5336" y="2490"/>
                      <a:pt x="8998" y="3055"/>
                      <a:pt x="12618" y="3683"/>
                    </a:cubicBezTo>
                    <a:lnTo>
                      <a:pt x="12513" y="3683"/>
                    </a:lnTo>
                    <a:cubicBezTo>
                      <a:pt x="16070" y="4310"/>
                      <a:pt x="19606" y="5022"/>
                      <a:pt x="23163" y="5587"/>
                    </a:cubicBezTo>
                    <a:lnTo>
                      <a:pt x="23644" y="5670"/>
                    </a:lnTo>
                    <a:cubicBezTo>
                      <a:pt x="24000" y="5733"/>
                      <a:pt x="24335" y="5775"/>
                      <a:pt x="24711" y="5838"/>
                    </a:cubicBezTo>
                    <a:cubicBezTo>
                      <a:pt x="25130" y="5880"/>
                      <a:pt x="25548" y="5963"/>
                      <a:pt x="25967" y="6026"/>
                    </a:cubicBezTo>
                    <a:cubicBezTo>
                      <a:pt x="26113" y="6047"/>
                      <a:pt x="26302" y="6068"/>
                      <a:pt x="26469" y="6089"/>
                    </a:cubicBezTo>
                    <a:lnTo>
                      <a:pt x="28352" y="6319"/>
                    </a:lnTo>
                    <a:cubicBezTo>
                      <a:pt x="28364" y="6323"/>
                      <a:pt x="28377" y="6325"/>
                      <a:pt x="28389" y="6325"/>
                    </a:cubicBezTo>
                    <a:cubicBezTo>
                      <a:pt x="28500" y="6325"/>
                      <a:pt x="28591" y="6162"/>
                      <a:pt x="28478" y="6068"/>
                    </a:cubicBezTo>
                    <a:cubicBezTo>
                      <a:pt x="23142" y="1716"/>
                      <a:pt x="16760" y="105"/>
                      <a:pt x="10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 rot="1642488" flipH="1">
              <a:off x="-1397007" y="148911"/>
              <a:ext cx="2565674" cy="1298224"/>
              <a:chOff x="19279125" y="28273675"/>
              <a:chExt cx="2565725" cy="1298250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19715375" y="28798125"/>
                <a:ext cx="506850" cy="665075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26603" extrusionOk="0">
                    <a:moveTo>
                      <a:pt x="20102" y="0"/>
                    </a:moveTo>
                    <a:cubicBezTo>
                      <a:pt x="20089" y="0"/>
                      <a:pt x="20076" y="3"/>
                      <a:pt x="20065" y="8"/>
                    </a:cubicBezTo>
                    <a:cubicBezTo>
                      <a:pt x="20002" y="8"/>
                      <a:pt x="19981" y="29"/>
                      <a:pt x="19918" y="50"/>
                    </a:cubicBezTo>
                    <a:cubicBezTo>
                      <a:pt x="18014" y="1975"/>
                      <a:pt x="16194" y="4026"/>
                      <a:pt x="14415" y="6181"/>
                    </a:cubicBezTo>
                    <a:cubicBezTo>
                      <a:pt x="14060" y="6537"/>
                      <a:pt x="13746" y="6934"/>
                      <a:pt x="13474" y="7332"/>
                    </a:cubicBezTo>
                    <a:cubicBezTo>
                      <a:pt x="13264" y="7583"/>
                      <a:pt x="13055" y="7876"/>
                      <a:pt x="12846" y="8148"/>
                    </a:cubicBezTo>
                    <a:lnTo>
                      <a:pt x="12804" y="8169"/>
                    </a:lnTo>
                    <a:cubicBezTo>
                      <a:pt x="9561" y="12270"/>
                      <a:pt x="6506" y="16643"/>
                      <a:pt x="3577" y="20911"/>
                    </a:cubicBezTo>
                    <a:cubicBezTo>
                      <a:pt x="3577" y="20911"/>
                      <a:pt x="3577" y="20932"/>
                      <a:pt x="3556" y="20932"/>
                    </a:cubicBezTo>
                    <a:cubicBezTo>
                      <a:pt x="3556" y="20953"/>
                      <a:pt x="3535" y="20953"/>
                      <a:pt x="3535" y="20974"/>
                    </a:cubicBezTo>
                    <a:cubicBezTo>
                      <a:pt x="2447" y="22522"/>
                      <a:pt x="1401" y="24050"/>
                      <a:pt x="355" y="25535"/>
                    </a:cubicBezTo>
                    <a:cubicBezTo>
                      <a:pt x="0" y="26042"/>
                      <a:pt x="531" y="26603"/>
                      <a:pt x="1046" y="26603"/>
                    </a:cubicBezTo>
                    <a:cubicBezTo>
                      <a:pt x="1169" y="26603"/>
                      <a:pt x="1292" y="26571"/>
                      <a:pt x="1401" y="26498"/>
                    </a:cubicBezTo>
                    <a:cubicBezTo>
                      <a:pt x="1987" y="26142"/>
                      <a:pt x="2593" y="25745"/>
                      <a:pt x="3137" y="25347"/>
                    </a:cubicBezTo>
                    <a:cubicBezTo>
                      <a:pt x="3158" y="25347"/>
                      <a:pt x="3158" y="25326"/>
                      <a:pt x="3158" y="25326"/>
                    </a:cubicBezTo>
                    <a:cubicBezTo>
                      <a:pt x="11423" y="19593"/>
                      <a:pt x="18746" y="10177"/>
                      <a:pt x="20274" y="239"/>
                    </a:cubicBezTo>
                    <a:cubicBezTo>
                      <a:pt x="20274" y="155"/>
                      <a:pt x="20232" y="113"/>
                      <a:pt x="20211" y="50"/>
                    </a:cubicBezTo>
                    <a:cubicBezTo>
                      <a:pt x="20180" y="20"/>
                      <a:pt x="20139" y="0"/>
                      <a:pt x="20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0308800" y="28749150"/>
                <a:ext cx="511325" cy="822775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32911" extrusionOk="0">
                    <a:moveTo>
                      <a:pt x="20227" y="1"/>
                    </a:moveTo>
                    <a:cubicBezTo>
                      <a:pt x="20190" y="1"/>
                      <a:pt x="20153" y="8"/>
                      <a:pt x="20118" y="22"/>
                    </a:cubicBezTo>
                    <a:cubicBezTo>
                      <a:pt x="20097" y="22"/>
                      <a:pt x="20097" y="63"/>
                      <a:pt x="20076" y="84"/>
                    </a:cubicBezTo>
                    <a:cubicBezTo>
                      <a:pt x="19804" y="335"/>
                      <a:pt x="19574" y="607"/>
                      <a:pt x="19302" y="900"/>
                    </a:cubicBezTo>
                    <a:cubicBezTo>
                      <a:pt x="19302" y="900"/>
                      <a:pt x="19302" y="921"/>
                      <a:pt x="19281" y="921"/>
                    </a:cubicBezTo>
                    <a:cubicBezTo>
                      <a:pt x="19051" y="1172"/>
                      <a:pt x="18841" y="1444"/>
                      <a:pt x="18632" y="1695"/>
                    </a:cubicBezTo>
                    <a:cubicBezTo>
                      <a:pt x="18569" y="1758"/>
                      <a:pt x="18528" y="1842"/>
                      <a:pt x="18465" y="1884"/>
                    </a:cubicBezTo>
                    <a:cubicBezTo>
                      <a:pt x="18318" y="2093"/>
                      <a:pt x="18130" y="2302"/>
                      <a:pt x="17984" y="2512"/>
                    </a:cubicBezTo>
                    <a:cubicBezTo>
                      <a:pt x="17921" y="2595"/>
                      <a:pt x="17837" y="2679"/>
                      <a:pt x="17795" y="2784"/>
                    </a:cubicBezTo>
                    <a:cubicBezTo>
                      <a:pt x="17628" y="2993"/>
                      <a:pt x="17502" y="3160"/>
                      <a:pt x="17356" y="3369"/>
                    </a:cubicBezTo>
                    <a:cubicBezTo>
                      <a:pt x="17293" y="3453"/>
                      <a:pt x="17209" y="3558"/>
                      <a:pt x="17168" y="3641"/>
                    </a:cubicBezTo>
                    <a:cubicBezTo>
                      <a:pt x="17000" y="3851"/>
                      <a:pt x="16875" y="4060"/>
                      <a:pt x="16749" y="4269"/>
                    </a:cubicBezTo>
                    <a:cubicBezTo>
                      <a:pt x="16686" y="4353"/>
                      <a:pt x="16644" y="4436"/>
                      <a:pt x="16561" y="4520"/>
                    </a:cubicBezTo>
                    <a:lnTo>
                      <a:pt x="16100" y="5232"/>
                    </a:lnTo>
                    <a:cubicBezTo>
                      <a:pt x="16059" y="5273"/>
                      <a:pt x="16017" y="5336"/>
                      <a:pt x="15996" y="5420"/>
                    </a:cubicBezTo>
                    <a:cubicBezTo>
                      <a:pt x="15598" y="6006"/>
                      <a:pt x="15222" y="6633"/>
                      <a:pt x="14866" y="7282"/>
                    </a:cubicBezTo>
                    <a:cubicBezTo>
                      <a:pt x="14803" y="7345"/>
                      <a:pt x="14782" y="7429"/>
                      <a:pt x="14740" y="7512"/>
                    </a:cubicBezTo>
                    <a:cubicBezTo>
                      <a:pt x="14594" y="7742"/>
                      <a:pt x="14468" y="7973"/>
                      <a:pt x="14322" y="8203"/>
                    </a:cubicBezTo>
                    <a:cubicBezTo>
                      <a:pt x="14259" y="8286"/>
                      <a:pt x="14217" y="8391"/>
                      <a:pt x="14155" y="8475"/>
                    </a:cubicBezTo>
                    <a:lnTo>
                      <a:pt x="13757" y="9186"/>
                    </a:lnTo>
                    <a:cubicBezTo>
                      <a:pt x="13715" y="9249"/>
                      <a:pt x="13652" y="9333"/>
                      <a:pt x="13631" y="9416"/>
                    </a:cubicBezTo>
                    <a:cubicBezTo>
                      <a:pt x="13485" y="9709"/>
                      <a:pt x="13318" y="9960"/>
                      <a:pt x="13171" y="10253"/>
                    </a:cubicBezTo>
                    <a:cubicBezTo>
                      <a:pt x="12962" y="10609"/>
                      <a:pt x="12753" y="10986"/>
                      <a:pt x="12564" y="11341"/>
                    </a:cubicBezTo>
                    <a:cubicBezTo>
                      <a:pt x="12502" y="11488"/>
                      <a:pt x="12439" y="11592"/>
                      <a:pt x="12376" y="11718"/>
                    </a:cubicBezTo>
                    <a:lnTo>
                      <a:pt x="12062" y="12262"/>
                    </a:lnTo>
                    <a:cubicBezTo>
                      <a:pt x="11539" y="13224"/>
                      <a:pt x="10995" y="14166"/>
                      <a:pt x="10409" y="15108"/>
                    </a:cubicBezTo>
                    <a:cubicBezTo>
                      <a:pt x="8568" y="18183"/>
                      <a:pt x="6622" y="21217"/>
                      <a:pt x="4718" y="24251"/>
                    </a:cubicBezTo>
                    <a:lnTo>
                      <a:pt x="4718" y="24272"/>
                    </a:lnTo>
                    <a:lnTo>
                      <a:pt x="4718" y="24293"/>
                    </a:lnTo>
                    <a:lnTo>
                      <a:pt x="4718" y="24314"/>
                    </a:lnTo>
                    <a:lnTo>
                      <a:pt x="4718" y="24356"/>
                    </a:lnTo>
                    <a:lnTo>
                      <a:pt x="4718" y="24377"/>
                    </a:lnTo>
                    <a:cubicBezTo>
                      <a:pt x="3693" y="26030"/>
                      <a:pt x="2668" y="27641"/>
                      <a:pt x="1684" y="29315"/>
                    </a:cubicBezTo>
                    <a:lnTo>
                      <a:pt x="1684" y="29336"/>
                    </a:lnTo>
                    <a:lnTo>
                      <a:pt x="1684" y="29377"/>
                    </a:lnTo>
                    <a:lnTo>
                      <a:pt x="1684" y="29398"/>
                    </a:lnTo>
                    <a:lnTo>
                      <a:pt x="1684" y="29419"/>
                    </a:lnTo>
                    <a:lnTo>
                      <a:pt x="1684" y="29461"/>
                    </a:lnTo>
                    <a:cubicBezTo>
                      <a:pt x="1621" y="29503"/>
                      <a:pt x="1600" y="29587"/>
                      <a:pt x="1559" y="29670"/>
                    </a:cubicBezTo>
                    <a:lnTo>
                      <a:pt x="1559" y="29691"/>
                    </a:lnTo>
                    <a:cubicBezTo>
                      <a:pt x="1140" y="30361"/>
                      <a:pt x="743" y="31072"/>
                      <a:pt x="345" y="31763"/>
                    </a:cubicBezTo>
                    <a:cubicBezTo>
                      <a:pt x="1" y="32365"/>
                      <a:pt x="520" y="32911"/>
                      <a:pt x="1088" y="32911"/>
                    </a:cubicBezTo>
                    <a:cubicBezTo>
                      <a:pt x="1210" y="32911"/>
                      <a:pt x="1335" y="32886"/>
                      <a:pt x="1454" y="32830"/>
                    </a:cubicBezTo>
                    <a:cubicBezTo>
                      <a:pt x="1517" y="32809"/>
                      <a:pt x="1600" y="32746"/>
                      <a:pt x="1684" y="32662"/>
                    </a:cubicBezTo>
                    <a:cubicBezTo>
                      <a:pt x="6476" y="28038"/>
                      <a:pt x="10388" y="22556"/>
                      <a:pt x="13757" y="16844"/>
                    </a:cubicBezTo>
                    <a:cubicBezTo>
                      <a:pt x="16247" y="12408"/>
                      <a:pt x="19051" y="7721"/>
                      <a:pt x="20097" y="2700"/>
                    </a:cubicBezTo>
                    <a:cubicBezTo>
                      <a:pt x="20097" y="2658"/>
                      <a:pt x="20118" y="2616"/>
                      <a:pt x="20118" y="2595"/>
                    </a:cubicBezTo>
                    <a:cubicBezTo>
                      <a:pt x="20160" y="2365"/>
                      <a:pt x="20222" y="2093"/>
                      <a:pt x="20243" y="1863"/>
                    </a:cubicBezTo>
                    <a:cubicBezTo>
                      <a:pt x="20243" y="1800"/>
                      <a:pt x="20264" y="1779"/>
                      <a:pt x="20264" y="1737"/>
                    </a:cubicBezTo>
                    <a:lnTo>
                      <a:pt x="20348" y="1172"/>
                    </a:lnTo>
                    <a:cubicBezTo>
                      <a:pt x="20390" y="1068"/>
                      <a:pt x="20390" y="1005"/>
                      <a:pt x="20390" y="879"/>
                    </a:cubicBezTo>
                    <a:cubicBezTo>
                      <a:pt x="20411" y="733"/>
                      <a:pt x="20411" y="607"/>
                      <a:pt x="20432" y="440"/>
                    </a:cubicBezTo>
                    <a:cubicBezTo>
                      <a:pt x="20432" y="356"/>
                      <a:pt x="20453" y="294"/>
                      <a:pt x="20453" y="210"/>
                    </a:cubicBezTo>
                    <a:lnTo>
                      <a:pt x="20453" y="126"/>
                    </a:lnTo>
                    <a:cubicBezTo>
                      <a:pt x="20453" y="105"/>
                      <a:pt x="20432" y="105"/>
                      <a:pt x="20432" y="84"/>
                    </a:cubicBezTo>
                    <a:cubicBezTo>
                      <a:pt x="20376" y="29"/>
                      <a:pt x="20301" y="1"/>
                      <a:pt x="2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0182700" y="28375125"/>
                <a:ext cx="603425" cy="350075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14003" extrusionOk="0">
                    <a:moveTo>
                      <a:pt x="808" y="1"/>
                    </a:moveTo>
                    <a:cubicBezTo>
                      <a:pt x="364" y="1"/>
                      <a:pt x="1" y="496"/>
                      <a:pt x="137" y="922"/>
                    </a:cubicBezTo>
                    <a:cubicBezTo>
                      <a:pt x="179" y="1027"/>
                      <a:pt x="263" y="1131"/>
                      <a:pt x="367" y="1215"/>
                    </a:cubicBezTo>
                    <a:cubicBezTo>
                      <a:pt x="6623" y="6404"/>
                      <a:pt x="13131" y="11070"/>
                      <a:pt x="20935" y="13288"/>
                    </a:cubicBezTo>
                    <a:cubicBezTo>
                      <a:pt x="20977" y="13309"/>
                      <a:pt x="21040" y="13309"/>
                      <a:pt x="21103" y="13351"/>
                    </a:cubicBezTo>
                    <a:cubicBezTo>
                      <a:pt x="21500" y="13434"/>
                      <a:pt x="21919" y="13560"/>
                      <a:pt x="22316" y="13643"/>
                    </a:cubicBezTo>
                    <a:cubicBezTo>
                      <a:pt x="22421" y="13685"/>
                      <a:pt x="22484" y="13706"/>
                      <a:pt x="22588" y="13727"/>
                    </a:cubicBezTo>
                    <a:cubicBezTo>
                      <a:pt x="22965" y="13811"/>
                      <a:pt x="23362" y="13895"/>
                      <a:pt x="23718" y="13957"/>
                    </a:cubicBezTo>
                    <a:cubicBezTo>
                      <a:pt x="23781" y="13957"/>
                      <a:pt x="23802" y="13999"/>
                      <a:pt x="23823" y="13999"/>
                    </a:cubicBezTo>
                    <a:cubicBezTo>
                      <a:pt x="23838" y="14001"/>
                      <a:pt x="23852" y="14002"/>
                      <a:pt x="23867" y="14002"/>
                    </a:cubicBezTo>
                    <a:cubicBezTo>
                      <a:pt x="23990" y="14002"/>
                      <a:pt x="24078" y="13923"/>
                      <a:pt x="24116" y="13811"/>
                    </a:cubicBezTo>
                    <a:cubicBezTo>
                      <a:pt x="24137" y="13769"/>
                      <a:pt x="24137" y="13727"/>
                      <a:pt x="24116" y="13685"/>
                    </a:cubicBezTo>
                    <a:cubicBezTo>
                      <a:pt x="24116" y="13643"/>
                      <a:pt x="24095" y="13602"/>
                      <a:pt x="24032" y="13581"/>
                    </a:cubicBezTo>
                    <a:cubicBezTo>
                      <a:pt x="23676" y="13309"/>
                      <a:pt x="23341" y="13037"/>
                      <a:pt x="22965" y="12765"/>
                    </a:cubicBezTo>
                    <a:cubicBezTo>
                      <a:pt x="22923" y="12744"/>
                      <a:pt x="22860" y="12681"/>
                      <a:pt x="22818" y="12660"/>
                    </a:cubicBezTo>
                    <a:cubicBezTo>
                      <a:pt x="22525" y="12451"/>
                      <a:pt x="22212" y="12221"/>
                      <a:pt x="21919" y="12011"/>
                    </a:cubicBezTo>
                    <a:lnTo>
                      <a:pt x="21688" y="11844"/>
                    </a:lnTo>
                    <a:cubicBezTo>
                      <a:pt x="21333" y="11614"/>
                      <a:pt x="21019" y="11384"/>
                      <a:pt x="20684" y="11175"/>
                    </a:cubicBezTo>
                    <a:lnTo>
                      <a:pt x="20663" y="11133"/>
                    </a:lnTo>
                    <a:cubicBezTo>
                      <a:pt x="16876" y="8580"/>
                      <a:pt x="12859" y="6404"/>
                      <a:pt x="8841" y="4228"/>
                    </a:cubicBezTo>
                    <a:cubicBezTo>
                      <a:pt x="8841" y="4228"/>
                      <a:pt x="8820" y="4228"/>
                      <a:pt x="8820" y="4207"/>
                    </a:cubicBezTo>
                    <a:lnTo>
                      <a:pt x="8800" y="4207"/>
                    </a:lnTo>
                    <a:cubicBezTo>
                      <a:pt x="6226" y="2847"/>
                      <a:pt x="3673" y="1508"/>
                      <a:pt x="1121" y="85"/>
                    </a:cubicBezTo>
                    <a:cubicBezTo>
                      <a:pt x="1016" y="27"/>
                      <a:pt x="910" y="1"/>
                      <a:pt x="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9914100" y="28430850"/>
                <a:ext cx="673250" cy="292175"/>
              </a:xfrm>
              <a:custGeom>
                <a:avLst/>
                <a:gdLst/>
                <a:ahLst/>
                <a:cxnLst/>
                <a:rect l="l" t="t" r="r" b="b"/>
                <a:pathLst>
                  <a:path w="26930" h="11687" extrusionOk="0">
                    <a:moveTo>
                      <a:pt x="1364" y="1"/>
                    </a:moveTo>
                    <a:cubicBezTo>
                      <a:pt x="1157" y="1"/>
                      <a:pt x="953" y="11"/>
                      <a:pt x="754" y="32"/>
                    </a:cubicBezTo>
                    <a:cubicBezTo>
                      <a:pt x="210" y="53"/>
                      <a:pt x="1" y="492"/>
                      <a:pt x="106" y="911"/>
                    </a:cubicBezTo>
                    <a:cubicBezTo>
                      <a:pt x="210" y="1141"/>
                      <a:pt x="357" y="1392"/>
                      <a:pt x="650" y="1476"/>
                    </a:cubicBezTo>
                    <a:cubicBezTo>
                      <a:pt x="3683" y="2522"/>
                      <a:pt x="6696" y="3610"/>
                      <a:pt x="9647" y="4782"/>
                    </a:cubicBezTo>
                    <a:lnTo>
                      <a:pt x="9626" y="4782"/>
                    </a:lnTo>
                    <a:cubicBezTo>
                      <a:pt x="11802" y="5640"/>
                      <a:pt x="13936" y="6581"/>
                      <a:pt x="16091" y="7606"/>
                    </a:cubicBezTo>
                    <a:cubicBezTo>
                      <a:pt x="16970" y="8025"/>
                      <a:pt x="17807" y="8464"/>
                      <a:pt x="18644" y="8925"/>
                    </a:cubicBezTo>
                    <a:cubicBezTo>
                      <a:pt x="21238" y="10222"/>
                      <a:pt x="23770" y="11394"/>
                      <a:pt x="26783" y="11686"/>
                    </a:cubicBezTo>
                    <a:cubicBezTo>
                      <a:pt x="26825" y="11686"/>
                      <a:pt x="26867" y="11686"/>
                      <a:pt x="26888" y="11666"/>
                    </a:cubicBezTo>
                    <a:cubicBezTo>
                      <a:pt x="26909" y="11645"/>
                      <a:pt x="26930" y="11582"/>
                      <a:pt x="26930" y="11498"/>
                    </a:cubicBezTo>
                    <a:cubicBezTo>
                      <a:pt x="26930" y="11414"/>
                      <a:pt x="26888" y="11373"/>
                      <a:pt x="26804" y="11352"/>
                    </a:cubicBezTo>
                    <a:lnTo>
                      <a:pt x="26783" y="11352"/>
                    </a:lnTo>
                    <a:cubicBezTo>
                      <a:pt x="26553" y="11268"/>
                      <a:pt x="26344" y="11184"/>
                      <a:pt x="26093" y="11080"/>
                    </a:cubicBezTo>
                    <a:cubicBezTo>
                      <a:pt x="26051" y="11059"/>
                      <a:pt x="25988" y="11038"/>
                      <a:pt x="25946" y="11038"/>
                    </a:cubicBezTo>
                    <a:cubicBezTo>
                      <a:pt x="25737" y="10954"/>
                      <a:pt x="25528" y="10850"/>
                      <a:pt x="25318" y="10745"/>
                    </a:cubicBezTo>
                    <a:cubicBezTo>
                      <a:pt x="25256" y="10724"/>
                      <a:pt x="25214" y="10682"/>
                      <a:pt x="25130" y="10661"/>
                    </a:cubicBezTo>
                    <a:cubicBezTo>
                      <a:pt x="24921" y="10557"/>
                      <a:pt x="24733" y="10452"/>
                      <a:pt x="24523" y="10347"/>
                    </a:cubicBezTo>
                    <a:lnTo>
                      <a:pt x="24377" y="10264"/>
                    </a:lnTo>
                    <a:cubicBezTo>
                      <a:pt x="24189" y="10159"/>
                      <a:pt x="24042" y="10054"/>
                      <a:pt x="23854" y="9950"/>
                    </a:cubicBezTo>
                    <a:cubicBezTo>
                      <a:pt x="23791" y="9929"/>
                      <a:pt x="23749" y="9908"/>
                      <a:pt x="23686" y="9845"/>
                    </a:cubicBezTo>
                    <a:cubicBezTo>
                      <a:pt x="23519" y="9762"/>
                      <a:pt x="23331" y="9615"/>
                      <a:pt x="23142" y="9510"/>
                    </a:cubicBezTo>
                    <a:cubicBezTo>
                      <a:pt x="23059" y="9469"/>
                      <a:pt x="23017" y="9427"/>
                      <a:pt x="22933" y="9385"/>
                    </a:cubicBezTo>
                    <a:cubicBezTo>
                      <a:pt x="22745" y="9280"/>
                      <a:pt x="22598" y="9155"/>
                      <a:pt x="22410" y="9029"/>
                    </a:cubicBezTo>
                    <a:cubicBezTo>
                      <a:pt x="22326" y="8966"/>
                      <a:pt x="22264" y="8925"/>
                      <a:pt x="22180" y="8841"/>
                    </a:cubicBezTo>
                    <a:cubicBezTo>
                      <a:pt x="22054" y="8757"/>
                      <a:pt x="21950" y="8673"/>
                      <a:pt x="21845" y="8569"/>
                    </a:cubicBezTo>
                    <a:cubicBezTo>
                      <a:pt x="21678" y="8443"/>
                      <a:pt x="21531" y="8339"/>
                      <a:pt x="21364" y="8213"/>
                    </a:cubicBezTo>
                    <a:cubicBezTo>
                      <a:pt x="21343" y="8192"/>
                      <a:pt x="21280" y="8150"/>
                      <a:pt x="21259" y="8129"/>
                    </a:cubicBezTo>
                    <a:cubicBezTo>
                      <a:pt x="18769" y="6246"/>
                      <a:pt x="16363" y="4112"/>
                      <a:pt x="13559" y="2773"/>
                    </a:cubicBezTo>
                    <a:cubicBezTo>
                      <a:pt x="10023" y="1078"/>
                      <a:pt x="6006" y="137"/>
                      <a:pt x="2051" y="32"/>
                    </a:cubicBezTo>
                    <a:lnTo>
                      <a:pt x="1989" y="32"/>
                    </a:lnTo>
                    <a:cubicBezTo>
                      <a:pt x="1779" y="11"/>
                      <a:pt x="1570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9600250" y="28499650"/>
                <a:ext cx="774200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9835" extrusionOk="0">
                    <a:moveTo>
                      <a:pt x="6613" y="0"/>
                    </a:moveTo>
                    <a:cubicBezTo>
                      <a:pt x="4520" y="0"/>
                      <a:pt x="2532" y="63"/>
                      <a:pt x="733" y="251"/>
                    </a:cubicBezTo>
                    <a:cubicBezTo>
                      <a:pt x="252" y="272"/>
                      <a:pt x="1" y="753"/>
                      <a:pt x="105" y="1151"/>
                    </a:cubicBezTo>
                    <a:cubicBezTo>
                      <a:pt x="105" y="1318"/>
                      <a:pt x="252" y="1507"/>
                      <a:pt x="545" y="1590"/>
                    </a:cubicBezTo>
                    <a:cubicBezTo>
                      <a:pt x="5859" y="2678"/>
                      <a:pt x="11007" y="4080"/>
                      <a:pt x="16154" y="5712"/>
                    </a:cubicBezTo>
                    <a:cubicBezTo>
                      <a:pt x="16509" y="5817"/>
                      <a:pt x="16844" y="5963"/>
                      <a:pt x="17179" y="6068"/>
                    </a:cubicBezTo>
                    <a:lnTo>
                      <a:pt x="17158" y="6068"/>
                    </a:lnTo>
                    <a:cubicBezTo>
                      <a:pt x="18518" y="6528"/>
                      <a:pt x="19878" y="7051"/>
                      <a:pt x="21259" y="7574"/>
                    </a:cubicBezTo>
                    <a:cubicBezTo>
                      <a:pt x="21343" y="7595"/>
                      <a:pt x="21385" y="7637"/>
                      <a:pt x="21468" y="7658"/>
                    </a:cubicBezTo>
                    <a:cubicBezTo>
                      <a:pt x="21489" y="7658"/>
                      <a:pt x="21531" y="7679"/>
                      <a:pt x="21573" y="7679"/>
                    </a:cubicBezTo>
                    <a:cubicBezTo>
                      <a:pt x="24000" y="8579"/>
                      <a:pt x="26490" y="9416"/>
                      <a:pt x="29022" y="9730"/>
                    </a:cubicBezTo>
                    <a:lnTo>
                      <a:pt x="29064" y="9730"/>
                    </a:lnTo>
                    <a:cubicBezTo>
                      <a:pt x="29182" y="9747"/>
                      <a:pt x="29355" y="9777"/>
                      <a:pt x="29528" y="9777"/>
                    </a:cubicBezTo>
                    <a:cubicBezTo>
                      <a:pt x="29569" y="9777"/>
                      <a:pt x="29610" y="9775"/>
                      <a:pt x="29649" y="9771"/>
                    </a:cubicBezTo>
                    <a:cubicBezTo>
                      <a:pt x="29838" y="9792"/>
                      <a:pt x="30026" y="9792"/>
                      <a:pt x="30173" y="9834"/>
                    </a:cubicBezTo>
                    <a:lnTo>
                      <a:pt x="30319" y="9834"/>
                    </a:lnTo>
                    <a:cubicBezTo>
                      <a:pt x="30361" y="9834"/>
                      <a:pt x="30424" y="9834"/>
                      <a:pt x="30466" y="9792"/>
                    </a:cubicBezTo>
                    <a:cubicBezTo>
                      <a:pt x="30758" y="9730"/>
                      <a:pt x="30968" y="9374"/>
                      <a:pt x="30905" y="9060"/>
                    </a:cubicBezTo>
                    <a:cubicBezTo>
                      <a:pt x="30884" y="8997"/>
                      <a:pt x="30884" y="8914"/>
                      <a:pt x="30821" y="8851"/>
                    </a:cubicBezTo>
                    <a:cubicBezTo>
                      <a:pt x="30779" y="8788"/>
                      <a:pt x="30717" y="8725"/>
                      <a:pt x="30675" y="8642"/>
                    </a:cubicBezTo>
                    <a:cubicBezTo>
                      <a:pt x="30445" y="8328"/>
                      <a:pt x="30173" y="8056"/>
                      <a:pt x="29942" y="7763"/>
                    </a:cubicBezTo>
                    <a:cubicBezTo>
                      <a:pt x="29733" y="7428"/>
                      <a:pt x="29440" y="7135"/>
                      <a:pt x="29105" y="6905"/>
                    </a:cubicBezTo>
                    <a:cubicBezTo>
                      <a:pt x="23686" y="1716"/>
                      <a:pt x="14501" y="42"/>
                      <a:pt x="6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0149825" y="28752300"/>
                <a:ext cx="462625" cy="768775"/>
              </a:xfrm>
              <a:custGeom>
                <a:avLst/>
                <a:gdLst/>
                <a:ahLst/>
                <a:cxnLst/>
                <a:rect l="l" t="t" r="r" b="b"/>
                <a:pathLst>
                  <a:path w="18505" h="30751" extrusionOk="0">
                    <a:moveTo>
                      <a:pt x="13598" y="8453"/>
                    </a:moveTo>
                    <a:cubicBezTo>
                      <a:pt x="13593" y="8459"/>
                      <a:pt x="13588" y="8464"/>
                      <a:pt x="13588" y="8474"/>
                    </a:cubicBezTo>
                    <a:lnTo>
                      <a:pt x="13588" y="8474"/>
                    </a:lnTo>
                    <a:cubicBezTo>
                      <a:pt x="13591" y="8467"/>
                      <a:pt x="13595" y="8460"/>
                      <a:pt x="13598" y="8453"/>
                    </a:cubicBezTo>
                    <a:close/>
                    <a:moveTo>
                      <a:pt x="18233" y="0"/>
                    </a:moveTo>
                    <a:cubicBezTo>
                      <a:pt x="18170" y="0"/>
                      <a:pt x="18066" y="42"/>
                      <a:pt x="18003" y="84"/>
                    </a:cubicBezTo>
                    <a:cubicBezTo>
                      <a:pt x="17773" y="293"/>
                      <a:pt x="17563" y="481"/>
                      <a:pt x="17333" y="691"/>
                    </a:cubicBezTo>
                    <a:cubicBezTo>
                      <a:pt x="17255" y="769"/>
                      <a:pt x="17323" y="902"/>
                      <a:pt x="17418" y="902"/>
                    </a:cubicBezTo>
                    <a:cubicBezTo>
                      <a:pt x="17424" y="902"/>
                      <a:pt x="17431" y="901"/>
                      <a:pt x="17438" y="900"/>
                    </a:cubicBezTo>
                    <a:lnTo>
                      <a:pt x="17438" y="900"/>
                    </a:lnTo>
                    <a:cubicBezTo>
                      <a:pt x="17375" y="921"/>
                      <a:pt x="17354" y="942"/>
                      <a:pt x="17291" y="984"/>
                    </a:cubicBezTo>
                    <a:cubicBezTo>
                      <a:pt x="17291" y="984"/>
                      <a:pt x="17270" y="984"/>
                      <a:pt x="17270" y="1005"/>
                    </a:cubicBezTo>
                    <a:cubicBezTo>
                      <a:pt x="17229" y="1025"/>
                      <a:pt x="17187" y="1046"/>
                      <a:pt x="17145" y="1109"/>
                    </a:cubicBezTo>
                    <a:lnTo>
                      <a:pt x="17124" y="1130"/>
                    </a:lnTo>
                    <a:lnTo>
                      <a:pt x="16977" y="1256"/>
                    </a:lnTo>
                    <a:cubicBezTo>
                      <a:pt x="16957" y="1297"/>
                      <a:pt x="16936" y="1318"/>
                      <a:pt x="16915" y="1360"/>
                    </a:cubicBezTo>
                    <a:lnTo>
                      <a:pt x="16852" y="1423"/>
                    </a:lnTo>
                    <a:cubicBezTo>
                      <a:pt x="16203" y="2302"/>
                      <a:pt x="15471" y="4143"/>
                      <a:pt x="14927" y="5524"/>
                    </a:cubicBezTo>
                    <a:cubicBezTo>
                      <a:pt x="14760" y="5922"/>
                      <a:pt x="14613" y="6340"/>
                      <a:pt x="14446" y="6738"/>
                    </a:cubicBezTo>
                    <a:cubicBezTo>
                      <a:pt x="14446" y="6759"/>
                      <a:pt x="14425" y="6779"/>
                      <a:pt x="14425" y="6800"/>
                    </a:cubicBezTo>
                    <a:cubicBezTo>
                      <a:pt x="14425" y="6842"/>
                      <a:pt x="14404" y="6842"/>
                      <a:pt x="14404" y="6863"/>
                    </a:cubicBezTo>
                    <a:cubicBezTo>
                      <a:pt x="14341" y="6968"/>
                      <a:pt x="14320" y="7051"/>
                      <a:pt x="14299" y="7093"/>
                    </a:cubicBezTo>
                    <a:cubicBezTo>
                      <a:pt x="14236" y="7219"/>
                      <a:pt x="14153" y="7365"/>
                      <a:pt x="14111" y="7470"/>
                    </a:cubicBezTo>
                    <a:cubicBezTo>
                      <a:pt x="13930" y="7793"/>
                      <a:pt x="13787" y="8115"/>
                      <a:pt x="13608" y="8438"/>
                    </a:cubicBezTo>
                    <a:lnTo>
                      <a:pt x="13608" y="8438"/>
                    </a:lnTo>
                    <a:cubicBezTo>
                      <a:pt x="13609" y="8436"/>
                      <a:pt x="13609" y="8434"/>
                      <a:pt x="13609" y="8432"/>
                    </a:cubicBezTo>
                    <a:lnTo>
                      <a:pt x="13609" y="8432"/>
                    </a:lnTo>
                    <a:cubicBezTo>
                      <a:pt x="13605" y="8439"/>
                      <a:pt x="13602" y="8446"/>
                      <a:pt x="13598" y="8453"/>
                    </a:cubicBezTo>
                    <a:lnTo>
                      <a:pt x="13598" y="8453"/>
                    </a:lnTo>
                    <a:cubicBezTo>
                      <a:pt x="13599" y="8452"/>
                      <a:pt x="13600" y="8451"/>
                      <a:pt x="13601" y="8450"/>
                    </a:cubicBezTo>
                    <a:lnTo>
                      <a:pt x="13601" y="8450"/>
                    </a:lnTo>
                    <a:cubicBezTo>
                      <a:pt x="13597" y="8458"/>
                      <a:pt x="13592" y="8466"/>
                      <a:pt x="13588" y="8474"/>
                    </a:cubicBezTo>
                    <a:cubicBezTo>
                      <a:pt x="13588" y="8474"/>
                      <a:pt x="13588" y="8474"/>
                      <a:pt x="13588" y="8474"/>
                    </a:cubicBezTo>
                    <a:lnTo>
                      <a:pt x="13588" y="8474"/>
                    </a:lnTo>
                    <a:cubicBezTo>
                      <a:pt x="12527" y="10595"/>
                      <a:pt x="11404" y="12735"/>
                      <a:pt x="10261" y="14814"/>
                    </a:cubicBezTo>
                    <a:cubicBezTo>
                      <a:pt x="8294" y="18308"/>
                      <a:pt x="6181" y="21635"/>
                      <a:pt x="3900" y="24878"/>
                    </a:cubicBezTo>
                    <a:cubicBezTo>
                      <a:pt x="2729" y="26552"/>
                      <a:pt x="1536" y="28226"/>
                      <a:pt x="301" y="29879"/>
                    </a:cubicBezTo>
                    <a:cubicBezTo>
                      <a:pt x="1" y="30291"/>
                      <a:pt x="299" y="30750"/>
                      <a:pt x="688" y="30750"/>
                    </a:cubicBezTo>
                    <a:cubicBezTo>
                      <a:pt x="813" y="30750"/>
                      <a:pt x="948" y="30703"/>
                      <a:pt x="1076" y="30591"/>
                    </a:cubicBezTo>
                    <a:cubicBezTo>
                      <a:pt x="2540" y="29251"/>
                      <a:pt x="4047" y="27787"/>
                      <a:pt x="5532" y="26155"/>
                    </a:cubicBezTo>
                    <a:lnTo>
                      <a:pt x="5532" y="26134"/>
                    </a:lnTo>
                    <a:lnTo>
                      <a:pt x="5616" y="26050"/>
                    </a:lnTo>
                    <a:cubicBezTo>
                      <a:pt x="11726" y="19355"/>
                      <a:pt x="17375" y="10546"/>
                      <a:pt x="18379" y="1988"/>
                    </a:cubicBezTo>
                    <a:lnTo>
                      <a:pt x="18379" y="1883"/>
                    </a:lnTo>
                    <a:cubicBezTo>
                      <a:pt x="18421" y="1360"/>
                      <a:pt x="18484" y="816"/>
                      <a:pt x="18505" y="293"/>
                    </a:cubicBezTo>
                    <a:lnTo>
                      <a:pt x="18505" y="189"/>
                    </a:lnTo>
                    <a:cubicBezTo>
                      <a:pt x="18484" y="84"/>
                      <a:pt x="18379" y="0"/>
                      <a:pt x="18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19279125" y="28273675"/>
                <a:ext cx="2565725" cy="1180375"/>
              </a:xfrm>
              <a:custGeom>
                <a:avLst/>
                <a:gdLst/>
                <a:ahLst/>
                <a:cxnLst/>
                <a:rect l="l" t="t" r="r" b="b"/>
                <a:pathLst>
                  <a:path w="102629" h="47215" extrusionOk="0">
                    <a:moveTo>
                      <a:pt x="72729" y="5754"/>
                    </a:moveTo>
                    <a:lnTo>
                      <a:pt x="72729" y="5754"/>
                    </a:lnTo>
                    <a:cubicBezTo>
                      <a:pt x="73231" y="6277"/>
                      <a:pt x="73733" y="6800"/>
                      <a:pt x="74194" y="7365"/>
                    </a:cubicBezTo>
                    <a:cubicBezTo>
                      <a:pt x="74232" y="7403"/>
                      <a:pt x="74269" y="7419"/>
                      <a:pt x="74305" y="7419"/>
                    </a:cubicBezTo>
                    <a:cubicBezTo>
                      <a:pt x="74369" y="7419"/>
                      <a:pt x="74426" y="7369"/>
                      <a:pt x="74466" y="7302"/>
                    </a:cubicBezTo>
                    <a:cubicBezTo>
                      <a:pt x="76328" y="9144"/>
                      <a:pt x="77918" y="11173"/>
                      <a:pt x="79257" y="13391"/>
                    </a:cubicBezTo>
                    <a:lnTo>
                      <a:pt x="79257" y="13433"/>
                    </a:lnTo>
                    <a:cubicBezTo>
                      <a:pt x="80659" y="15777"/>
                      <a:pt x="81789" y="18371"/>
                      <a:pt x="82626" y="21196"/>
                    </a:cubicBezTo>
                    <a:cubicBezTo>
                      <a:pt x="82103" y="21070"/>
                      <a:pt x="81559" y="20966"/>
                      <a:pt x="81036" y="20819"/>
                    </a:cubicBezTo>
                    <a:lnTo>
                      <a:pt x="81036" y="20777"/>
                    </a:lnTo>
                    <a:cubicBezTo>
                      <a:pt x="80994" y="20756"/>
                      <a:pt x="80931" y="20694"/>
                      <a:pt x="80868" y="20694"/>
                    </a:cubicBezTo>
                    <a:cubicBezTo>
                      <a:pt x="80847" y="20694"/>
                      <a:pt x="80847" y="20694"/>
                      <a:pt x="80827" y="20714"/>
                    </a:cubicBezTo>
                    <a:cubicBezTo>
                      <a:pt x="80785" y="20756"/>
                      <a:pt x="80743" y="20777"/>
                      <a:pt x="80722" y="20798"/>
                    </a:cubicBezTo>
                    <a:cubicBezTo>
                      <a:pt x="79885" y="20610"/>
                      <a:pt x="79006" y="20463"/>
                      <a:pt x="78169" y="20275"/>
                    </a:cubicBezTo>
                    <a:lnTo>
                      <a:pt x="78169" y="20254"/>
                    </a:lnTo>
                    <a:cubicBezTo>
                      <a:pt x="78169" y="20254"/>
                      <a:pt x="78169" y="20233"/>
                      <a:pt x="78211" y="20233"/>
                    </a:cubicBezTo>
                    <a:cubicBezTo>
                      <a:pt x="78839" y="14416"/>
                      <a:pt x="76579" y="9834"/>
                      <a:pt x="73043" y="6152"/>
                    </a:cubicBezTo>
                    <a:lnTo>
                      <a:pt x="72729" y="5754"/>
                    </a:lnTo>
                    <a:close/>
                    <a:moveTo>
                      <a:pt x="72311" y="19857"/>
                    </a:moveTo>
                    <a:cubicBezTo>
                      <a:pt x="73985" y="20066"/>
                      <a:pt x="75637" y="20338"/>
                      <a:pt x="77311" y="20610"/>
                    </a:cubicBezTo>
                    <a:cubicBezTo>
                      <a:pt x="76935" y="21091"/>
                      <a:pt x="76579" y="21531"/>
                      <a:pt x="76223" y="22012"/>
                    </a:cubicBezTo>
                    <a:cubicBezTo>
                      <a:pt x="74884" y="23644"/>
                      <a:pt x="73524" y="25297"/>
                      <a:pt x="72164" y="26929"/>
                    </a:cubicBezTo>
                    <a:lnTo>
                      <a:pt x="72164" y="26950"/>
                    </a:lnTo>
                    <a:cubicBezTo>
                      <a:pt x="71516" y="27703"/>
                      <a:pt x="70867" y="28456"/>
                      <a:pt x="70218" y="29230"/>
                    </a:cubicBezTo>
                    <a:cubicBezTo>
                      <a:pt x="69465" y="30109"/>
                      <a:pt x="68712" y="30967"/>
                      <a:pt x="67917" y="31867"/>
                    </a:cubicBezTo>
                    <a:lnTo>
                      <a:pt x="67896" y="31888"/>
                    </a:lnTo>
                    <a:cubicBezTo>
                      <a:pt x="66640" y="33331"/>
                      <a:pt x="65364" y="34733"/>
                      <a:pt x="64067" y="36156"/>
                    </a:cubicBezTo>
                    <a:cubicBezTo>
                      <a:pt x="65615" y="34210"/>
                      <a:pt x="67080" y="32181"/>
                      <a:pt x="68335" y="30067"/>
                    </a:cubicBezTo>
                    <a:cubicBezTo>
                      <a:pt x="68440" y="29879"/>
                      <a:pt x="68586" y="29670"/>
                      <a:pt x="68691" y="29481"/>
                    </a:cubicBezTo>
                    <a:cubicBezTo>
                      <a:pt x="68754" y="29356"/>
                      <a:pt x="68816" y="29251"/>
                      <a:pt x="68900" y="29126"/>
                    </a:cubicBezTo>
                    <a:cubicBezTo>
                      <a:pt x="69047" y="28854"/>
                      <a:pt x="69172" y="28603"/>
                      <a:pt x="69319" y="28331"/>
                    </a:cubicBezTo>
                    <a:lnTo>
                      <a:pt x="69465" y="28017"/>
                    </a:lnTo>
                    <a:lnTo>
                      <a:pt x="69779" y="27389"/>
                    </a:lnTo>
                    <a:cubicBezTo>
                      <a:pt x="69821" y="27285"/>
                      <a:pt x="69883" y="27201"/>
                      <a:pt x="69904" y="27096"/>
                    </a:cubicBezTo>
                    <a:cubicBezTo>
                      <a:pt x="70051" y="26824"/>
                      <a:pt x="70176" y="26552"/>
                      <a:pt x="70302" y="26259"/>
                    </a:cubicBezTo>
                    <a:cubicBezTo>
                      <a:pt x="70344" y="26155"/>
                      <a:pt x="70386" y="26092"/>
                      <a:pt x="70428" y="25987"/>
                    </a:cubicBezTo>
                    <a:cubicBezTo>
                      <a:pt x="70574" y="25715"/>
                      <a:pt x="70679" y="25422"/>
                      <a:pt x="70783" y="25171"/>
                    </a:cubicBezTo>
                    <a:cubicBezTo>
                      <a:pt x="70804" y="25108"/>
                      <a:pt x="70804" y="25088"/>
                      <a:pt x="70825" y="25046"/>
                    </a:cubicBezTo>
                    <a:cubicBezTo>
                      <a:pt x="70930" y="24753"/>
                      <a:pt x="71055" y="24460"/>
                      <a:pt x="71160" y="24167"/>
                    </a:cubicBezTo>
                    <a:cubicBezTo>
                      <a:pt x="71202" y="24104"/>
                      <a:pt x="71223" y="24041"/>
                      <a:pt x="71244" y="23958"/>
                    </a:cubicBezTo>
                    <a:cubicBezTo>
                      <a:pt x="71348" y="23644"/>
                      <a:pt x="71453" y="23330"/>
                      <a:pt x="71557" y="23058"/>
                    </a:cubicBezTo>
                    <a:cubicBezTo>
                      <a:pt x="71557" y="22995"/>
                      <a:pt x="71578" y="22974"/>
                      <a:pt x="71578" y="22911"/>
                    </a:cubicBezTo>
                    <a:cubicBezTo>
                      <a:pt x="71683" y="22598"/>
                      <a:pt x="71767" y="22326"/>
                      <a:pt x="71850" y="22012"/>
                    </a:cubicBezTo>
                    <a:cubicBezTo>
                      <a:pt x="71850" y="21970"/>
                      <a:pt x="71871" y="21949"/>
                      <a:pt x="71871" y="21928"/>
                    </a:cubicBezTo>
                    <a:cubicBezTo>
                      <a:pt x="71955" y="21593"/>
                      <a:pt x="72039" y="21279"/>
                      <a:pt x="72101" y="20924"/>
                    </a:cubicBezTo>
                    <a:cubicBezTo>
                      <a:pt x="72101" y="20903"/>
                      <a:pt x="72143" y="20882"/>
                      <a:pt x="72143" y="20819"/>
                    </a:cubicBezTo>
                    <a:cubicBezTo>
                      <a:pt x="72206" y="20505"/>
                      <a:pt x="72269" y="20170"/>
                      <a:pt x="72311" y="19857"/>
                    </a:cubicBezTo>
                    <a:close/>
                    <a:moveTo>
                      <a:pt x="64761" y="0"/>
                    </a:moveTo>
                    <a:cubicBezTo>
                      <a:pt x="64113" y="0"/>
                      <a:pt x="63614" y="912"/>
                      <a:pt x="64213" y="1423"/>
                    </a:cubicBezTo>
                    <a:cubicBezTo>
                      <a:pt x="65238" y="2281"/>
                      <a:pt x="66180" y="3243"/>
                      <a:pt x="67059" y="4269"/>
                    </a:cubicBezTo>
                    <a:lnTo>
                      <a:pt x="67080" y="4269"/>
                    </a:lnTo>
                    <a:lnTo>
                      <a:pt x="67122" y="4289"/>
                    </a:lnTo>
                    <a:cubicBezTo>
                      <a:pt x="67122" y="4331"/>
                      <a:pt x="67143" y="4331"/>
                      <a:pt x="67143" y="4331"/>
                    </a:cubicBezTo>
                    <a:lnTo>
                      <a:pt x="67143" y="4352"/>
                    </a:lnTo>
                    <a:lnTo>
                      <a:pt x="67163" y="4373"/>
                    </a:lnTo>
                    <a:cubicBezTo>
                      <a:pt x="69904" y="7574"/>
                      <a:pt x="72143" y="11299"/>
                      <a:pt x="74382" y="14940"/>
                    </a:cubicBezTo>
                    <a:cubicBezTo>
                      <a:pt x="75031" y="16007"/>
                      <a:pt x="75700" y="17053"/>
                      <a:pt x="76349" y="18078"/>
                    </a:cubicBezTo>
                    <a:cubicBezTo>
                      <a:pt x="76433" y="18183"/>
                      <a:pt x="76474" y="18287"/>
                      <a:pt x="76558" y="18392"/>
                    </a:cubicBezTo>
                    <a:cubicBezTo>
                      <a:pt x="76746" y="18664"/>
                      <a:pt x="76893" y="18915"/>
                      <a:pt x="77081" y="19187"/>
                    </a:cubicBezTo>
                    <a:cubicBezTo>
                      <a:pt x="77102" y="19229"/>
                      <a:pt x="77165" y="19292"/>
                      <a:pt x="77186" y="19334"/>
                    </a:cubicBezTo>
                    <a:cubicBezTo>
                      <a:pt x="77374" y="19606"/>
                      <a:pt x="77542" y="19878"/>
                      <a:pt x="77730" y="20150"/>
                    </a:cubicBezTo>
                    <a:cubicBezTo>
                      <a:pt x="77709" y="20150"/>
                      <a:pt x="77688" y="20170"/>
                      <a:pt x="77625" y="20191"/>
                    </a:cubicBezTo>
                    <a:cubicBezTo>
                      <a:pt x="75575" y="19815"/>
                      <a:pt x="73524" y="19501"/>
                      <a:pt x="71453" y="19229"/>
                    </a:cubicBezTo>
                    <a:cubicBezTo>
                      <a:pt x="72039" y="13956"/>
                      <a:pt x="68963" y="9248"/>
                      <a:pt x="64862" y="5796"/>
                    </a:cubicBezTo>
                    <a:lnTo>
                      <a:pt x="64841" y="5754"/>
                    </a:lnTo>
                    <a:lnTo>
                      <a:pt x="64820" y="5754"/>
                    </a:lnTo>
                    <a:cubicBezTo>
                      <a:pt x="62016" y="3411"/>
                      <a:pt x="58710" y="1611"/>
                      <a:pt x="55739" y="565"/>
                    </a:cubicBezTo>
                    <a:cubicBezTo>
                      <a:pt x="55650" y="534"/>
                      <a:pt x="55563" y="520"/>
                      <a:pt x="55478" y="520"/>
                    </a:cubicBezTo>
                    <a:cubicBezTo>
                      <a:pt x="54985" y="520"/>
                      <a:pt x="54588" y="997"/>
                      <a:pt x="54588" y="1444"/>
                    </a:cubicBezTo>
                    <a:cubicBezTo>
                      <a:pt x="54588" y="1674"/>
                      <a:pt x="54693" y="1946"/>
                      <a:pt x="54986" y="2072"/>
                    </a:cubicBezTo>
                    <a:cubicBezTo>
                      <a:pt x="55509" y="2364"/>
                      <a:pt x="55990" y="2678"/>
                      <a:pt x="56492" y="2992"/>
                    </a:cubicBezTo>
                    <a:cubicBezTo>
                      <a:pt x="56513" y="2992"/>
                      <a:pt x="56513" y="3013"/>
                      <a:pt x="56555" y="3034"/>
                    </a:cubicBezTo>
                    <a:cubicBezTo>
                      <a:pt x="57811" y="4038"/>
                      <a:pt x="59087" y="4980"/>
                      <a:pt x="60342" y="5942"/>
                    </a:cubicBezTo>
                    <a:lnTo>
                      <a:pt x="60363" y="5942"/>
                    </a:lnTo>
                    <a:cubicBezTo>
                      <a:pt x="61849" y="7261"/>
                      <a:pt x="63272" y="8683"/>
                      <a:pt x="64611" y="10211"/>
                    </a:cubicBezTo>
                    <a:cubicBezTo>
                      <a:pt x="66619" y="12450"/>
                      <a:pt x="68021" y="15128"/>
                      <a:pt x="69758" y="17576"/>
                    </a:cubicBezTo>
                    <a:cubicBezTo>
                      <a:pt x="69779" y="17618"/>
                      <a:pt x="69800" y="17639"/>
                      <a:pt x="69800" y="17681"/>
                    </a:cubicBezTo>
                    <a:cubicBezTo>
                      <a:pt x="69883" y="17827"/>
                      <a:pt x="69988" y="17932"/>
                      <a:pt x="70072" y="18057"/>
                    </a:cubicBezTo>
                    <a:cubicBezTo>
                      <a:pt x="70114" y="18141"/>
                      <a:pt x="70176" y="18183"/>
                      <a:pt x="70218" y="18266"/>
                    </a:cubicBezTo>
                    <a:cubicBezTo>
                      <a:pt x="70302" y="18371"/>
                      <a:pt x="70344" y="18455"/>
                      <a:pt x="70428" y="18559"/>
                    </a:cubicBezTo>
                    <a:cubicBezTo>
                      <a:pt x="70511" y="18664"/>
                      <a:pt x="70595" y="18769"/>
                      <a:pt x="70700" y="18873"/>
                    </a:cubicBezTo>
                    <a:cubicBezTo>
                      <a:pt x="70741" y="18915"/>
                      <a:pt x="70804" y="18999"/>
                      <a:pt x="70846" y="19041"/>
                    </a:cubicBezTo>
                    <a:cubicBezTo>
                      <a:pt x="70909" y="19103"/>
                      <a:pt x="70930" y="19145"/>
                      <a:pt x="70992" y="19208"/>
                    </a:cubicBezTo>
                    <a:cubicBezTo>
                      <a:pt x="69570" y="19020"/>
                      <a:pt x="68147" y="18894"/>
                      <a:pt x="66745" y="18769"/>
                    </a:cubicBezTo>
                    <a:lnTo>
                      <a:pt x="66766" y="18769"/>
                    </a:lnTo>
                    <a:cubicBezTo>
                      <a:pt x="66763" y="18768"/>
                      <a:pt x="66761" y="18768"/>
                      <a:pt x="66758" y="18768"/>
                    </a:cubicBezTo>
                    <a:lnTo>
                      <a:pt x="66758" y="18768"/>
                    </a:lnTo>
                    <a:cubicBezTo>
                      <a:pt x="66814" y="18763"/>
                      <a:pt x="66854" y="18725"/>
                      <a:pt x="66912" y="18706"/>
                    </a:cubicBezTo>
                    <a:lnTo>
                      <a:pt x="66933" y="18685"/>
                    </a:lnTo>
                    <a:cubicBezTo>
                      <a:pt x="66975" y="18601"/>
                      <a:pt x="67017" y="18497"/>
                      <a:pt x="66954" y="18413"/>
                    </a:cubicBezTo>
                    <a:cubicBezTo>
                      <a:pt x="63837" y="14228"/>
                      <a:pt x="59673" y="10608"/>
                      <a:pt x="55216" y="7512"/>
                    </a:cubicBezTo>
                    <a:cubicBezTo>
                      <a:pt x="55174" y="7491"/>
                      <a:pt x="55153" y="7491"/>
                      <a:pt x="55132" y="7470"/>
                    </a:cubicBezTo>
                    <a:cubicBezTo>
                      <a:pt x="54233" y="6842"/>
                      <a:pt x="53333" y="6256"/>
                      <a:pt x="52412" y="5691"/>
                    </a:cubicBezTo>
                    <a:cubicBezTo>
                      <a:pt x="52391" y="5691"/>
                      <a:pt x="52391" y="5649"/>
                      <a:pt x="52350" y="5629"/>
                    </a:cubicBezTo>
                    <a:cubicBezTo>
                      <a:pt x="51701" y="5210"/>
                      <a:pt x="51052" y="4813"/>
                      <a:pt x="50404" y="4436"/>
                    </a:cubicBezTo>
                    <a:cubicBezTo>
                      <a:pt x="49211" y="3745"/>
                      <a:pt x="48039" y="3076"/>
                      <a:pt x="46888" y="2469"/>
                    </a:cubicBezTo>
                    <a:cubicBezTo>
                      <a:pt x="46771" y="2407"/>
                      <a:pt x="46661" y="2379"/>
                      <a:pt x="46560" y="2379"/>
                    </a:cubicBezTo>
                    <a:cubicBezTo>
                      <a:pt x="46119" y="2379"/>
                      <a:pt x="45860" y="2901"/>
                      <a:pt x="46031" y="3327"/>
                    </a:cubicBezTo>
                    <a:lnTo>
                      <a:pt x="46051" y="3348"/>
                    </a:lnTo>
                    <a:cubicBezTo>
                      <a:pt x="46072" y="3432"/>
                      <a:pt x="46114" y="3515"/>
                      <a:pt x="46177" y="3599"/>
                    </a:cubicBezTo>
                    <a:cubicBezTo>
                      <a:pt x="50445" y="8118"/>
                      <a:pt x="55551" y="12722"/>
                      <a:pt x="61137" y="16007"/>
                    </a:cubicBezTo>
                    <a:cubicBezTo>
                      <a:pt x="61179" y="16049"/>
                      <a:pt x="61200" y="16049"/>
                      <a:pt x="61221" y="16069"/>
                    </a:cubicBezTo>
                    <a:cubicBezTo>
                      <a:pt x="61514" y="16258"/>
                      <a:pt x="61807" y="16404"/>
                      <a:pt x="62121" y="16572"/>
                    </a:cubicBezTo>
                    <a:cubicBezTo>
                      <a:pt x="62184" y="16613"/>
                      <a:pt x="62267" y="16634"/>
                      <a:pt x="62351" y="16697"/>
                    </a:cubicBezTo>
                    <a:cubicBezTo>
                      <a:pt x="62644" y="16844"/>
                      <a:pt x="62916" y="17011"/>
                      <a:pt x="63230" y="17157"/>
                    </a:cubicBezTo>
                    <a:cubicBezTo>
                      <a:pt x="63376" y="17220"/>
                      <a:pt x="63481" y="17304"/>
                      <a:pt x="63606" y="17346"/>
                    </a:cubicBezTo>
                    <a:cubicBezTo>
                      <a:pt x="63816" y="17450"/>
                      <a:pt x="64004" y="17555"/>
                      <a:pt x="64213" y="17639"/>
                    </a:cubicBezTo>
                    <a:cubicBezTo>
                      <a:pt x="64360" y="17722"/>
                      <a:pt x="64548" y="17785"/>
                      <a:pt x="64715" y="17869"/>
                    </a:cubicBezTo>
                    <a:cubicBezTo>
                      <a:pt x="64946" y="17973"/>
                      <a:pt x="65155" y="18078"/>
                      <a:pt x="65385" y="18183"/>
                    </a:cubicBezTo>
                    <a:cubicBezTo>
                      <a:pt x="65531" y="18266"/>
                      <a:pt x="65699" y="18308"/>
                      <a:pt x="65866" y="18392"/>
                    </a:cubicBezTo>
                    <a:lnTo>
                      <a:pt x="66410" y="18622"/>
                    </a:lnTo>
                    <a:cubicBezTo>
                      <a:pt x="66512" y="18683"/>
                      <a:pt x="66615" y="18705"/>
                      <a:pt x="66717" y="18764"/>
                    </a:cubicBezTo>
                    <a:lnTo>
                      <a:pt x="66717" y="18764"/>
                    </a:lnTo>
                    <a:cubicBezTo>
                      <a:pt x="63282" y="18461"/>
                      <a:pt x="59832" y="18310"/>
                      <a:pt x="56381" y="18310"/>
                    </a:cubicBezTo>
                    <a:cubicBezTo>
                      <a:pt x="45847" y="18310"/>
                      <a:pt x="35302" y="19722"/>
                      <a:pt x="25149" y="22556"/>
                    </a:cubicBezTo>
                    <a:cubicBezTo>
                      <a:pt x="25756" y="22221"/>
                      <a:pt x="26341" y="21865"/>
                      <a:pt x="26906" y="21510"/>
                    </a:cubicBezTo>
                    <a:cubicBezTo>
                      <a:pt x="26927" y="21489"/>
                      <a:pt x="26969" y="21447"/>
                      <a:pt x="26969" y="21426"/>
                    </a:cubicBezTo>
                    <a:lnTo>
                      <a:pt x="26969" y="21321"/>
                    </a:lnTo>
                    <a:cubicBezTo>
                      <a:pt x="26969" y="21300"/>
                      <a:pt x="26969" y="21300"/>
                      <a:pt x="26927" y="21279"/>
                    </a:cubicBezTo>
                    <a:cubicBezTo>
                      <a:pt x="27409" y="21196"/>
                      <a:pt x="27848" y="21112"/>
                      <a:pt x="28287" y="21007"/>
                    </a:cubicBezTo>
                    <a:cubicBezTo>
                      <a:pt x="28664" y="20924"/>
                      <a:pt x="28999" y="20861"/>
                      <a:pt x="29375" y="20756"/>
                    </a:cubicBezTo>
                    <a:cubicBezTo>
                      <a:pt x="29396" y="20756"/>
                      <a:pt x="29396" y="20714"/>
                      <a:pt x="29417" y="20714"/>
                    </a:cubicBezTo>
                    <a:cubicBezTo>
                      <a:pt x="29543" y="20673"/>
                      <a:pt x="29543" y="20547"/>
                      <a:pt x="29501" y="20442"/>
                    </a:cubicBezTo>
                    <a:cubicBezTo>
                      <a:pt x="29480" y="20380"/>
                      <a:pt x="29417" y="20338"/>
                      <a:pt x="29375" y="20296"/>
                    </a:cubicBezTo>
                    <a:cubicBezTo>
                      <a:pt x="27701" y="19710"/>
                      <a:pt x="25881" y="19354"/>
                      <a:pt x="23998" y="19208"/>
                    </a:cubicBezTo>
                    <a:lnTo>
                      <a:pt x="23935" y="19208"/>
                    </a:lnTo>
                    <a:cubicBezTo>
                      <a:pt x="23580" y="19187"/>
                      <a:pt x="23224" y="19145"/>
                      <a:pt x="22889" y="19124"/>
                    </a:cubicBezTo>
                    <a:lnTo>
                      <a:pt x="22722" y="19124"/>
                    </a:lnTo>
                    <a:cubicBezTo>
                      <a:pt x="22408" y="19124"/>
                      <a:pt x="22073" y="19103"/>
                      <a:pt x="21759" y="19103"/>
                    </a:cubicBezTo>
                    <a:lnTo>
                      <a:pt x="20295" y="19103"/>
                    </a:lnTo>
                    <a:cubicBezTo>
                      <a:pt x="20002" y="19103"/>
                      <a:pt x="19751" y="19124"/>
                      <a:pt x="19458" y="19124"/>
                    </a:cubicBezTo>
                    <a:cubicBezTo>
                      <a:pt x="19332" y="19124"/>
                      <a:pt x="19186" y="19145"/>
                      <a:pt x="19060" y="19145"/>
                    </a:cubicBezTo>
                    <a:cubicBezTo>
                      <a:pt x="18830" y="19187"/>
                      <a:pt x="18558" y="19187"/>
                      <a:pt x="18328" y="19208"/>
                    </a:cubicBezTo>
                    <a:cubicBezTo>
                      <a:pt x="18181" y="19229"/>
                      <a:pt x="18014" y="19229"/>
                      <a:pt x="17867" y="19250"/>
                    </a:cubicBezTo>
                    <a:cubicBezTo>
                      <a:pt x="17658" y="19292"/>
                      <a:pt x="17407" y="19313"/>
                      <a:pt x="17198" y="19334"/>
                    </a:cubicBezTo>
                    <a:cubicBezTo>
                      <a:pt x="17030" y="19354"/>
                      <a:pt x="16842" y="19396"/>
                      <a:pt x="16654" y="19396"/>
                    </a:cubicBezTo>
                    <a:cubicBezTo>
                      <a:pt x="16466" y="19417"/>
                      <a:pt x="16256" y="19438"/>
                      <a:pt x="16089" y="19459"/>
                    </a:cubicBezTo>
                    <a:cubicBezTo>
                      <a:pt x="15880" y="19501"/>
                      <a:pt x="15670" y="19522"/>
                      <a:pt x="15482" y="19543"/>
                    </a:cubicBezTo>
                    <a:cubicBezTo>
                      <a:pt x="15294" y="19564"/>
                      <a:pt x="15147" y="19606"/>
                      <a:pt x="14959" y="19626"/>
                    </a:cubicBezTo>
                    <a:cubicBezTo>
                      <a:pt x="14750" y="19647"/>
                      <a:pt x="14520" y="19710"/>
                      <a:pt x="14310" y="19731"/>
                    </a:cubicBezTo>
                    <a:cubicBezTo>
                      <a:pt x="14143" y="19752"/>
                      <a:pt x="13955" y="19773"/>
                      <a:pt x="13808" y="19836"/>
                    </a:cubicBezTo>
                    <a:cubicBezTo>
                      <a:pt x="13599" y="19878"/>
                      <a:pt x="13390" y="19919"/>
                      <a:pt x="13181" y="19961"/>
                    </a:cubicBezTo>
                    <a:cubicBezTo>
                      <a:pt x="12971" y="20024"/>
                      <a:pt x="12741" y="20045"/>
                      <a:pt x="12532" y="20087"/>
                    </a:cubicBezTo>
                    <a:cubicBezTo>
                      <a:pt x="12364" y="20129"/>
                      <a:pt x="12218" y="20170"/>
                      <a:pt x="12051" y="20191"/>
                    </a:cubicBezTo>
                    <a:cubicBezTo>
                      <a:pt x="12030" y="20191"/>
                      <a:pt x="12009" y="20191"/>
                      <a:pt x="11967" y="20233"/>
                    </a:cubicBezTo>
                    <a:cubicBezTo>
                      <a:pt x="11611" y="20296"/>
                      <a:pt x="11276" y="20380"/>
                      <a:pt x="10900" y="20484"/>
                    </a:cubicBezTo>
                    <a:cubicBezTo>
                      <a:pt x="10889" y="20474"/>
                      <a:pt x="10863" y="20469"/>
                      <a:pt x="10829" y="20469"/>
                    </a:cubicBezTo>
                    <a:cubicBezTo>
                      <a:pt x="10795" y="20469"/>
                      <a:pt x="10753" y="20474"/>
                      <a:pt x="10712" y="20484"/>
                    </a:cubicBezTo>
                    <a:cubicBezTo>
                      <a:pt x="10544" y="20568"/>
                      <a:pt x="10293" y="20610"/>
                      <a:pt x="10126" y="20694"/>
                    </a:cubicBezTo>
                    <a:cubicBezTo>
                      <a:pt x="7092" y="21489"/>
                      <a:pt x="4204" y="22493"/>
                      <a:pt x="1756" y="23581"/>
                    </a:cubicBezTo>
                    <a:cubicBezTo>
                      <a:pt x="1401" y="23719"/>
                      <a:pt x="1381" y="24341"/>
                      <a:pt x="1801" y="24341"/>
                    </a:cubicBezTo>
                    <a:cubicBezTo>
                      <a:pt x="1826" y="24341"/>
                      <a:pt x="1853" y="24339"/>
                      <a:pt x="1882" y="24334"/>
                    </a:cubicBezTo>
                    <a:cubicBezTo>
                      <a:pt x="2279" y="24272"/>
                      <a:pt x="2656" y="24209"/>
                      <a:pt x="3053" y="24146"/>
                    </a:cubicBezTo>
                    <a:lnTo>
                      <a:pt x="3074" y="24146"/>
                    </a:lnTo>
                    <a:cubicBezTo>
                      <a:pt x="7510" y="23476"/>
                      <a:pt x="11925" y="22786"/>
                      <a:pt x="16340" y="22221"/>
                    </a:cubicBezTo>
                    <a:cubicBezTo>
                      <a:pt x="16926" y="22137"/>
                      <a:pt x="17470" y="22075"/>
                      <a:pt x="18077" y="22033"/>
                    </a:cubicBezTo>
                    <a:lnTo>
                      <a:pt x="18244" y="22033"/>
                    </a:lnTo>
                    <a:cubicBezTo>
                      <a:pt x="19960" y="21907"/>
                      <a:pt x="21696" y="21823"/>
                      <a:pt x="23412" y="21698"/>
                    </a:cubicBezTo>
                    <a:lnTo>
                      <a:pt x="23433" y="21698"/>
                    </a:lnTo>
                    <a:cubicBezTo>
                      <a:pt x="22994" y="21761"/>
                      <a:pt x="22575" y="21844"/>
                      <a:pt x="22115" y="21928"/>
                    </a:cubicBezTo>
                    <a:cubicBezTo>
                      <a:pt x="21906" y="21949"/>
                      <a:pt x="21696" y="22012"/>
                      <a:pt x="21487" y="22054"/>
                    </a:cubicBezTo>
                    <a:cubicBezTo>
                      <a:pt x="21278" y="22116"/>
                      <a:pt x="21069" y="22137"/>
                      <a:pt x="20859" y="22179"/>
                    </a:cubicBezTo>
                    <a:cubicBezTo>
                      <a:pt x="20587" y="22242"/>
                      <a:pt x="20295" y="22284"/>
                      <a:pt x="20002" y="22367"/>
                    </a:cubicBezTo>
                    <a:cubicBezTo>
                      <a:pt x="19897" y="22388"/>
                      <a:pt x="19792" y="22430"/>
                      <a:pt x="19667" y="22451"/>
                    </a:cubicBezTo>
                    <a:cubicBezTo>
                      <a:pt x="13160" y="23811"/>
                      <a:pt x="6631" y="25883"/>
                      <a:pt x="501" y="27829"/>
                    </a:cubicBezTo>
                    <a:cubicBezTo>
                      <a:pt x="292" y="27912"/>
                      <a:pt x="145" y="28080"/>
                      <a:pt x="103" y="28226"/>
                    </a:cubicBezTo>
                    <a:cubicBezTo>
                      <a:pt x="1" y="28615"/>
                      <a:pt x="199" y="29064"/>
                      <a:pt x="677" y="29064"/>
                    </a:cubicBezTo>
                    <a:cubicBezTo>
                      <a:pt x="688" y="29064"/>
                      <a:pt x="699" y="29063"/>
                      <a:pt x="710" y="29063"/>
                    </a:cubicBezTo>
                    <a:cubicBezTo>
                      <a:pt x="1714" y="29021"/>
                      <a:pt x="2761" y="28937"/>
                      <a:pt x="3807" y="28833"/>
                    </a:cubicBezTo>
                    <a:cubicBezTo>
                      <a:pt x="6631" y="28561"/>
                      <a:pt x="9498" y="28101"/>
                      <a:pt x="12281" y="27452"/>
                    </a:cubicBezTo>
                    <a:lnTo>
                      <a:pt x="12323" y="27452"/>
                    </a:lnTo>
                    <a:cubicBezTo>
                      <a:pt x="12657" y="27368"/>
                      <a:pt x="13013" y="27285"/>
                      <a:pt x="13369" y="27180"/>
                    </a:cubicBezTo>
                    <a:cubicBezTo>
                      <a:pt x="13411" y="27159"/>
                      <a:pt x="13473" y="27159"/>
                      <a:pt x="13536" y="27138"/>
                    </a:cubicBezTo>
                    <a:cubicBezTo>
                      <a:pt x="14206" y="26971"/>
                      <a:pt x="14854" y="26782"/>
                      <a:pt x="15482" y="26615"/>
                    </a:cubicBezTo>
                    <a:cubicBezTo>
                      <a:pt x="15524" y="26573"/>
                      <a:pt x="15587" y="26573"/>
                      <a:pt x="15629" y="26552"/>
                    </a:cubicBezTo>
                    <a:cubicBezTo>
                      <a:pt x="15880" y="26468"/>
                      <a:pt x="16089" y="26427"/>
                      <a:pt x="16319" y="26343"/>
                    </a:cubicBezTo>
                    <a:cubicBezTo>
                      <a:pt x="16549" y="26259"/>
                      <a:pt x="16758" y="26217"/>
                      <a:pt x="16989" y="26134"/>
                    </a:cubicBezTo>
                    <a:cubicBezTo>
                      <a:pt x="17177" y="26092"/>
                      <a:pt x="17365" y="26008"/>
                      <a:pt x="17554" y="25945"/>
                    </a:cubicBezTo>
                    <a:cubicBezTo>
                      <a:pt x="17888" y="25841"/>
                      <a:pt x="18223" y="25715"/>
                      <a:pt x="18558" y="25590"/>
                    </a:cubicBezTo>
                    <a:lnTo>
                      <a:pt x="18809" y="25506"/>
                    </a:lnTo>
                    <a:cubicBezTo>
                      <a:pt x="19248" y="25360"/>
                      <a:pt x="19688" y="25171"/>
                      <a:pt x="20127" y="24983"/>
                    </a:cubicBezTo>
                    <a:lnTo>
                      <a:pt x="20295" y="24899"/>
                    </a:lnTo>
                    <a:cubicBezTo>
                      <a:pt x="20713" y="24753"/>
                      <a:pt x="21111" y="24564"/>
                      <a:pt x="21529" y="24376"/>
                    </a:cubicBezTo>
                    <a:cubicBezTo>
                      <a:pt x="21550" y="24355"/>
                      <a:pt x="21592" y="24355"/>
                      <a:pt x="21634" y="24334"/>
                    </a:cubicBezTo>
                    <a:cubicBezTo>
                      <a:pt x="22094" y="24125"/>
                      <a:pt x="22596" y="23895"/>
                      <a:pt x="23036" y="23686"/>
                    </a:cubicBezTo>
                    <a:cubicBezTo>
                      <a:pt x="24458" y="23267"/>
                      <a:pt x="25860" y="22891"/>
                      <a:pt x="27283" y="22535"/>
                    </a:cubicBezTo>
                    <a:lnTo>
                      <a:pt x="27283" y="22535"/>
                    </a:lnTo>
                    <a:cubicBezTo>
                      <a:pt x="25839" y="23414"/>
                      <a:pt x="24458" y="24460"/>
                      <a:pt x="23119" y="25527"/>
                    </a:cubicBezTo>
                    <a:cubicBezTo>
                      <a:pt x="22115" y="26343"/>
                      <a:pt x="21131" y="27180"/>
                      <a:pt x="20127" y="28017"/>
                    </a:cubicBezTo>
                    <a:cubicBezTo>
                      <a:pt x="18558" y="29356"/>
                      <a:pt x="16968" y="30653"/>
                      <a:pt x="15294" y="31804"/>
                    </a:cubicBezTo>
                    <a:cubicBezTo>
                      <a:pt x="15001" y="31992"/>
                      <a:pt x="14750" y="32181"/>
                      <a:pt x="14457" y="32369"/>
                    </a:cubicBezTo>
                    <a:cubicBezTo>
                      <a:pt x="14373" y="32411"/>
                      <a:pt x="14310" y="32474"/>
                      <a:pt x="14206" y="32536"/>
                    </a:cubicBezTo>
                    <a:cubicBezTo>
                      <a:pt x="13934" y="32704"/>
                      <a:pt x="13683" y="32892"/>
                      <a:pt x="13411" y="33038"/>
                    </a:cubicBezTo>
                    <a:cubicBezTo>
                      <a:pt x="13285" y="33122"/>
                      <a:pt x="13118" y="33227"/>
                      <a:pt x="12992" y="33311"/>
                    </a:cubicBezTo>
                    <a:cubicBezTo>
                      <a:pt x="12364" y="33687"/>
                      <a:pt x="11737" y="34085"/>
                      <a:pt x="11109" y="34461"/>
                    </a:cubicBezTo>
                    <a:lnTo>
                      <a:pt x="11130" y="34461"/>
                    </a:lnTo>
                    <a:cubicBezTo>
                      <a:pt x="8787" y="35884"/>
                      <a:pt x="6380" y="37244"/>
                      <a:pt x="4058" y="38667"/>
                    </a:cubicBezTo>
                    <a:cubicBezTo>
                      <a:pt x="4016" y="38667"/>
                      <a:pt x="3995" y="38667"/>
                      <a:pt x="3995" y="38688"/>
                    </a:cubicBezTo>
                    <a:cubicBezTo>
                      <a:pt x="3346" y="39064"/>
                      <a:pt x="2719" y="39441"/>
                      <a:pt x="2091" y="39860"/>
                    </a:cubicBezTo>
                    <a:cubicBezTo>
                      <a:pt x="1453" y="40285"/>
                      <a:pt x="1834" y="41175"/>
                      <a:pt x="2490" y="41175"/>
                    </a:cubicBezTo>
                    <a:cubicBezTo>
                      <a:pt x="2543" y="41175"/>
                      <a:pt x="2599" y="41170"/>
                      <a:pt x="2656" y="41157"/>
                    </a:cubicBezTo>
                    <a:cubicBezTo>
                      <a:pt x="2949" y="41094"/>
                      <a:pt x="3263" y="41010"/>
                      <a:pt x="3556" y="40906"/>
                    </a:cubicBezTo>
                    <a:cubicBezTo>
                      <a:pt x="10168" y="39190"/>
                      <a:pt x="17826" y="34838"/>
                      <a:pt x="22994" y="29272"/>
                    </a:cubicBezTo>
                    <a:lnTo>
                      <a:pt x="23015" y="29251"/>
                    </a:lnTo>
                    <a:cubicBezTo>
                      <a:pt x="23224" y="29021"/>
                      <a:pt x="23454" y="28770"/>
                      <a:pt x="23663" y="28540"/>
                    </a:cubicBezTo>
                    <a:cubicBezTo>
                      <a:pt x="23768" y="28435"/>
                      <a:pt x="23852" y="28331"/>
                      <a:pt x="23956" y="28205"/>
                    </a:cubicBezTo>
                    <a:cubicBezTo>
                      <a:pt x="24040" y="28121"/>
                      <a:pt x="24103" y="28017"/>
                      <a:pt x="24165" y="27933"/>
                    </a:cubicBezTo>
                    <a:cubicBezTo>
                      <a:pt x="24312" y="27724"/>
                      <a:pt x="24479" y="27557"/>
                      <a:pt x="24626" y="27347"/>
                    </a:cubicBezTo>
                    <a:cubicBezTo>
                      <a:pt x="24688" y="27285"/>
                      <a:pt x="24709" y="27243"/>
                      <a:pt x="24772" y="27180"/>
                    </a:cubicBezTo>
                    <a:cubicBezTo>
                      <a:pt x="25128" y="26720"/>
                      <a:pt x="25463" y="26238"/>
                      <a:pt x="25777" y="25778"/>
                    </a:cubicBezTo>
                    <a:cubicBezTo>
                      <a:pt x="25777" y="25778"/>
                      <a:pt x="25777" y="25736"/>
                      <a:pt x="25818" y="25736"/>
                    </a:cubicBezTo>
                    <a:cubicBezTo>
                      <a:pt x="26488" y="24732"/>
                      <a:pt x="27095" y="23644"/>
                      <a:pt x="27555" y="22577"/>
                    </a:cubicBezTo>
                    <a:cubicBezTo>
                      <a:pt x="27597" y="22535"/>
                      <a:pt x="27555" y="22472"/>
                      <a:pt x="27534" y="22451"/>
                    </a:cubicBezTo>
                    <a:cubicBezTo>
                      <a:pt x="29020" y="22075"/>
                      <a:pt x="30526" y="21740"/>
                      <a:pt x="32012" y="21426"/>
                    </a:cubicBezTo>
                    <a:lnTo>
                      <a:pt x="32012" y="21426"/>
                    </a:lnTo>
                    <a:cubicBezTo>
                      <a:pt x="28329" y="25171"/>
                      <a:pt x="25463" y="29649"/>
                      <a:pt x="22052" y="33583"/>
                    </a:cubicBezTo>
                    <a:cubicBezTo>
                      <a:pt x="21947" y="33729"/>
                      <a:pt x="21843" y="33834"/>
                      <a:pt x="21738" y="33959"/>
                    </a:cubicBezTo>
                    <a:cubicBezTo>
                      <a:pt x="21027" y="34775"/>
                      <a:pt x="20315" y="35549"/>
                      <a:pt x="19604" y="36365"/>
                    </a:cubicBezTo>
                    <a:cubicBezTo>
                      <a:pt x="17365" y="38876"/>
                      <a:pt x="15085" y="41366"/>
                      <a:pt x="12804" y="43835"/>
                    </a:cubicBezTo>
                    <a:lnTo>
                      <a:pt x="12783" y="43835"/>
                    </a:lnTo>
                    <a:cubicBezTo>
                      <a:pt x="12323" y="44358"/>
                      <a:pt x="11841" y="44860"/>
                      <a:pt x="11381" y="45383"/>
                    </a:cubicBezTo>
                    <a:cubicBezTo>
                      <a:pt x="11130" y="45655"/>
                      <a:pt x="11297" y="46074"/>
                      <a:pt x="11590" y="46179"/>
                    </a:cubicBezTo>
                    <a:cubicBezTo>
                      <a:pt x="11631" y="46195"/>
                      <a:pt x="11678" y="46205"/>
                      <a:pt x="11727" y="46205"/>
                    </a:cubicBezTo>
                    <a:cubicBezTo>
                      <a:pt x="11805" y="46205"/>
                      <a:pt x="11890" y="46180"/>
                      <a:pt x="11967" y="46116"/>
                    </a:cubicBezTo>
                    <a:cubicBezTo>
                      <a:pt x="20211" y="40173"/>
                      <a:pt x="28873" y="31218"/>
                      <a:pt x="32137" y="21384"/>
                    </a:cubicBezTo>
                    <a:cubicBezTo>
                      <a:pt x="37138" y="20338"/>
                      <a:pt x="42243" y="19626"/>
                      <a:pt x="47391" y="19229"/>
                    </a:cubicBezTo>
                    <a:lnTo>
                      <a:pt x="47391" y="19229"/>
                    </a:lnTo>
                    <a:cubicBezTo>
                      <a:pt x="47370" y="19250"/>
                      <a:pt x="47328" y="19250"/>
                      <a:pt x="47307" y="19292"/>
                    </a:cubicBezTo>
                    <a:cubicBezTo>
                      <a:pt x="46951" y="19543"/>
                      <a:pt x="46596" y="19815"/>
                      <a:pt x="46240" y="20066"/>
                    </a:cubicBezTo>
                    <a:cubicBezTo>
                      <a:pt x="46156" y="20129"/>
                      <a:pt x="46156" y="20254"/>
                      <a:pt x="46261" y="20275"/>
                    </a:cubicBezTo>
                    <a:cubicBezTo>
                      <a:pt x="46344" y="20296"/>
                      <a:pt x="43185" y="26217"/>
                      <a:pt x="41260" y="29691"/>
                    </a:cubicBezTo>
                    <a:cubicBezTo>
                      <a:pt x="40590" y="30946"/>
                      <a:pt x="40067" y="31888"/>
                      <a:pt x="39900" y="32097"/>
                    </a:cubicBezTo>
                    <a:cubicBezTo>
                      <a:pt x="39170" y="33200"/>
                      <a:pt x="38427" y="34291"/>
                      <a:pt x="37682" y="35388"/>
                    </a:cubicBezTo>
                    <a:lnTo>
                      <a:pt x="37682" y="35388"/>
                    </a:lnTo>
                    <a:cubicBezTo>
                      <a:pt x="38801" y="33696"/>
                      <a:pt x="39806" y="31949"/>
                      <a:pt x="40632" y="30172"/>
                    </a:cubicBezTo>
                    <a:cubicBezTo>
                      <a:pt x="40779" y="29900"/>
                      <a:pt x="40883" y="29649"/>
                      <a:pt x="41009" y="29377"/>
                    </a:cubicBezTo>
                    <a:cubicBezTo>
                      <a:pt x="41030" y="29356"/>
                      <a:pt x="41030" y="29293"/>
                      <a:pt x="41051" y="29272"/>
                    </a:cubicBezTo>
                    <a:cubicBezTo>
                      <a:pt x="41155" y="29042"/>
                      <a:pt x="41260" y="28770"/>
                      <a:pt x="41365" y="28540"/>
                    </a:cubicBezTo>
                    <a:cubicBezTo>
                      <a:pt x="41406" y="28498"/>
                      <a:pt x="41427" y="28435"/>
                      <a:pt x="41427" y="28393"/>
                    </a:cubicBezTo>
                    <a:cubicBezTo>
                      <a:pt x="41532" y="28142"/>
                      <a:pt x="41616" y="27912"/>
                      <a:pt x="41720" y="27661"/>
                    </a:cubicBezTo>
                    <a:lnTo>
                      <a:pt x="41720" y="27619"/>
                    </a:lnTo>
                    <a:cubicBezTo>
                      <a:pt x="41867" y="27201"/>
                      <a:pt x="41992" y="26824"/>
                      <a:pt x="42139" y="26406"/>
                    </a:cubicBezTo>
                    <a:cubicBezTo>
                      <a:pt x="42181" y="26238"/>
                      <a:pt x="42243" y="26050"/>
                      <a:pt x="42285" y="25904"/>
                    </a:cubicBezTo>
                    <a:cubicBezTo>
                      <a:pt x="42306" y="25778"/>
                      <a:pt x="42369" y="25632"/>
                      <a:pt x="42390" y="25506"/>
                    </a:cubicBezTo>
                    <a:cubicBezTo>
                      <a:pt x="42453" y="25318"/>
                      <a:pt x="42494" y="25108"/>
                      <a:pt x="42557" y="24941"/>
                    </a:cubicBezTo>
                    <a:cubicBezTo>
                      <a:pt x="42578" y="24795"/>
                      <a:pt x="42599" y="24690"/>
                      <a:pt x="42620" y="24564"/>
                    </a:cubicBezTo>
                    <a:cubicBezTo>
                      <a:pt x="42683" y="24355"/>
                      <a:pt x="42725" y="24146"/>
                      <a:pt x="42766" y="23958"/>
                    </a:cubicBezTo>
                    <a:cubicBezTo>
                      <a:pt x="42787" y="23853"/>
                      <a:pt x="42808" y="23748"/>
                      <a:pt x="42808" y="23644"/>
                    </a:cubicBezTo>
                    <a:cubicBezTo>
                      <a:pt x="42871" y="23435"/>
                      <a:pt x="42892" y="23204"/>
                      <a:pt x="42913" y="22995"/>
                    </a:cubicBezTo>
                    <a:cubicBezTo>
                      <a:pt x="42934" y="22891"/>
                      <a:pt x="42934" y="22807"/>
                      <a:pt x="42976" y="22702"/>
                    </a:cubicBezTo>
                    <a:cubicBezTo>
                      <a:pt x="42997" y="22451"/>
                      <a:pt x="43038" y="22179"/>
                      <a:pt x="43080" y="21949"/>
                    </a:cubicBezTo>
                    <a:cubicBezTo>
                      <a:pt x="43080" y="21907"/>
                      <a:pt x="43101" y="21844"/>
                      <a:pt x="43101" y="21761"/>
                    </a:cubicBezTo>
                    <a:cubicBezTo>
                      <a:pt x="43122" y="21447"/>
                      <a:pt x="43143" y="21112"/>
                      <a:pt x="43185" y="20798"/>
                    </a:cubicBezTo>
                    <a:cubicBezTo>
                      <a:pt x="43185" y="20652"/>
                      <a:pt x="43080" y="20547"/>
                      <a:pt x="42934" y="20484"/>
                    </a:cubicBezTo>
                    <a:cubicBezTo>
                      <a:pt x="42894" y="20471"/>
                      <a:pt x="42852" y="20464"/>
                      <a:pt x="42810" y="20464"/>
                    </a:cubicBezTo>
                    <a:cubicBezTo>
                      <a:pt x="42720" y="20464"/>
                      <a:pt x="42629" y="20497"/>
                      <a:pt x="42557" y="20568"/>
                    </a:cubicBezTo>
                    <a:cubicBezTo>
                      <a:pt x="42474" y="20673"/>
                      <a:pt x="42390" y="20756"/>
                      <a:pt x="42306" y="20861"/>
                    </a:cubicBezTo>
                    <a:cubicBezTo>
                      <a:pt x="42097" y="21091"/>
                      <a:pt x="41930" y="21300"/>
                      <a:pt x="41720" y="21531"/>
                    </a:cubicBezTo>
                    <a:cubicBezTo>
                      <a:pt x="41658" y="21593"/>
                      <a:pt x="41720" y="21656"/>
                      <a:pt x="41783" y="21656"/>
                    </a:cubicBezTo>
                    <a:cubicBezTo>
                      <a:pt x="41344" y="21865"/>
                      <a:pt x="40883" y="22242"/>
                      <a:pt x="40423" y="22744"/>
                    </a:cubicBezTo>
                    <a:cubicBezTo>
                      <a:pt x="38205" y="25192"/>
                      <a:pt x="36134" y="30632"/>
                      <a:pt x="34836" y="32787"/>
                    </a:cubicBezTo>
                    <a:cubicBezTo>
                      <a:pt x="33581" y="34817"/>
                      <a:pt x="32305" y="36826"/>
                      <a:pt x="31007" y="38813"/>
                    </a:cubicBezTo>
                    <a:cubicBezTo>
                      <a:pt x="31070" y="38772"/>
                      <a:pt x="31091" y="38709"/>
                      <a:pt x="31154" y="38667"/>
                    </a:cubicBezTo>
                    <a:lnTo>
                      <a:pt x="31154" y="38667"/>
                    </a:lnTo>
                    <a:cubicBezTo>
                      <a:pt x="30422" y="39818"/>
                      <a:pt x="29647" y="40969"/>
                      <a:pt x="28894" y="42119"/>
                    </a:cubicBezTo>
                    <a:lnTo>
                      <a:pt x="28873" y="42119"/>
                    </a:lnTo>
                    <a:cubicBezTo>
                      <a:pt x="28162" y="43186"/>
                      <a:pt x="27450" y="44254"/>
                      <a:pt x="26718" y="45342"/>
                    </a:cubicBezTo>
                    <a:lnTo>
                      <a:pt x="26697" y="45342"/>
                    </a:lnTo>
                    <a:cubicBezTo>
                      <a:pt x="26509" y="45614"/>
                      <a:pt x="26341" y="45886"/>
                      <a:pt x="26153" y="46137"/>
                    </a:cubicBezTo>
                    <a:cubicBezTo>
                      <a:pt x="26153" y="46179"/>
                      <a:pt x="26132" y="46179"/>
                      <a:pt x="26132" y="46199"/>
                    </a:cubicBezTo>
                    <a:lnTo>
                      <a:pt x="26090" y="46199"/>
                    </a:lnTo>
                    <a:cubicBezTo>
                      <a:pt x="25944" y="46492"/>
                      <a:pt x="26028" y="46764"/>
                      <a:pt x="26195" y="46953"/>
                    </a:cubicBezTo>
                    <a:cubicBezTo>
                      <a:pt x="26237" y="46953"/>
                      <a:pt x="26237" y="46974"/>
                      <a:pt x="26258" y="47015"/>
                    </a:cubicBezTo>
                    <a:cubicBezTo>
                      <a:pt x="26362" y="47120"/>
                      <a:pt x="26488" y="47162"/>
                      <a:pt x="26655" y="47183"/>
                    </a:cubicBezTo>
                    <a:cubicBezTo>
                      <a:pt x="26736" y="47203"/>
                      <a:pt x="26820" y="47215"/>
                      <a:pt x="26902" y="47215"/>
                    </a:cubicBezTo>
                    <a:cubicBezTo>
                      <a:pt x="27075" y="47215"/>
                      <a:pt x="27246" y="47164"/>
                      <a:pt x="27388" y="47036"/>
                    </a:cubicBezTo>
                    <a:cubicBezTo>
                      <a:pt x="30422" y="44358"/>
                      <a:pt x="33665" y="40969"/>
                      <a:pt x="36427" y="37181"/>
                    </a:cubicBezTo>
                    <a:lnTo>
                      <a:pt x="36427" y="37181"/>
                    </a:lnTo>
                    <a:cubicBezTo>
                      <a:pt x="35046" y="39127"/>
                      <a:pt x="33602" y="41073"/>
                      <a:pt x="32137" y="42998"/>
                    </a:cubicBezTo>
                    <a:lnTo>
                      <a:pt x="32137" y="43040"/>
                    </a:lnTo>
                    <a:cubicBezTo>
                      <a:pt x="31635" y="43689"/>
                      <a:pt x="31154" y="44316"/>
                      <a:pt x="30652" y="44965"/>
                    </a:cubicBezTo>
                    <a:cubicBezTo>
                      <a:pt x="30463" y="45195"/>
                      <a:pt x="30484" y="45509"/>
                      <a:pt x="30631" y="45760"/>
                    </a:cubicBezTo>
                    <a:cubicBezTo>
                      <a:pt x="30673" y="45823"/>
                      <a:pt x="30735" y="45886"/>
                      <a:pt x="30798" y="45927"/>
                    </a:cubicBezTo>
                    <a:cubicBezTo>
                      <a:pt x="30895" y="46003"/>
                      <a:pt x="31004" y="46045"/>
                      <a:pt x="31121" y="46045"/>
                    </a:cubicBezTo>
                    <a:cubicBezTo>
                      <a:pt x="31230" y="46045"/>
                      <a:pt x="31346" y="46008"/>
                      <a:pt x="31468" y="45927"/>
                    </a:cubicBezTo>
                    <a:cubicBezTo>
                      <a:pt x="32535" y="45153"/>
                      <a:pt x="33581" y="44337"/>
                      <a:pt x="34606" y="43458"/>
                    </a:cubicBezTo>
                    <a:lnTo>
                      <a:pt x="34606" y="43417"/>
                    </a:lnTo>
                    <a:cubicBezTo>
                      <a:pt x="34920" y="43166"/>
                      <a:pt x="35234" y="42873"/>
                      <a:pt x="35506" y="42622"/>
                    </a:cubicBezTo>
                    <a:cubicBezTo>
                      <a:pt x="35506" y="42622"/>
                      <a:pt x="35506" y="42580"/>
                      <a:pt x="35548" y="42580"/>
                    </a:cubicBezTo>
                    <a:cubicBezTo>
                      <a:pt x="36908" y="41324"/>
                      <a:pt x="38184" y="40006"/>
                      <a:pt x="39377" y="38604"/>
                    </a:cubicBezTo>
                    <a:cubicBezTo>
                      <a:pt x="41762" y="35779"/>
                      <a:pt x="43813" y="32683"/>
                      <a:pt x="45382" y="29356"/>
                    </a:cubicBezTo>
                    <a:cubicBezTo>
                      <a:pt x="45424" y="29251"/>
                      <a:pt x="45487" y="29147"/>
                      <a:pt x="45507" y="29063"/>
                    </a:cubicBezTo>
                    <a:cubicBezTo>
                      <a:pt x="45612" y="28833"/>
                      <a:pt x="45717" y="28624"/>
                      <a:pt x="45821" y="28393"/>
                    </a:cubicBezTo>
                    <a:cubicBezTo>
                      <a:pt x="45863" y="28247"/>
                      <a:pt x="45926" y="28121"/>
                      <a:pt x="46010" y="27975"/>
                    </a:cubicBezTo>
                    <a:cubicBezTo>
                      <a:pt x="46072" y="27766"/>
                      <a:pt x="46177" y="27557"/>
                      <a:pt x="46261" y="27305"/>
                    </a:cubicBezTo>
                    <a:cubicBezTo>
                      <a:pt x="46324" y="27159"/>
                      <a:pt x="46386" y="26992"/>
                      <a:pt x="46449" y="26845"/>
                    </a:cubicBezTo>
                    <a:lnTo>
                      <a:pt x="46679" y="26217"/>
                    </a:lnTo>
                    <a:lnTo>
                      <a:pt x="46993" y="25360"/>
                    </a:lnTo>
                    <a:lnTo>
                      <a:pt x="47223" y="24648"/>
                    </a:lnTo>
                    <a:cubicBezTo>
                      <a:pt x="47286" y="24460"/>
                      <a:pt x="47328" y="24272"/>
                      <a:pt x="47412" y="24104"/>
                    </a:cubicBezTo>
                    <a:cubicBezTo>
                      <a:pt x="47474" y="23895"/>
                      <a:pt x="47516" y="23707"/>
                      <a:pt x="47579" y="23497"/>
                    </a:cubicBezTo>
                    <a:lnTo>
                      <a:pt x="47725" y="22953"/>
                    </a:lnTo>
                    <a:cubicBezTo>
                      <a:pt x="47788" y="22744"/>
                      <a:pt x="47830" y="22556"/>
                      <a:pt x="47893" y="22347"/>
                    </a:cubicBezTo>
                    <a:cubicBezTo>
                      <a:pt x="47935" y="22158"/>
                      <a:pt x="47956" y="21970"/>
                      <a:pt x="48018" y="21823"/>
                    </a:cubicBezTo>
                    <a:cubicBezTo>
                      <a:pt x="48060" y="21614"/>
                      <a:pt x="48123" y="21405"/>
                      <a:pt x="48144" y="21196"/>
                    </a:cubicBezTo>
                    <a:cubicBezTo>
                      <a:pt x="48165" y="21028"/>
                      <a:pt x="48207" y="20861"/>
                      <a:pt x="48248" y="20694"/>
                    </a:cubicBezTo>
                    <a:cubicBezTo>
                      <a:pt x="48269" y="20484"/>
                      <a:pt x="48332" y="20296"/>
                      <a:pt x="48353" y="20087"/>
                    </a:cubicBezTo>
                    <a:cubicBezTo>
                      <a:pt x="48416" y="19752"/>
                      <a:pt x="48207" y="19417"/>
                      <a:pt x="47893" y="19292"/>
                    </a:cubicBezTo>
                    <a:cubicBezTo>
                      <a:pt x="50720" y="19079"/>
                      <a:pt x="53566" y="18973"/>
                      <a:pt x="56425" y="18973"/>
                    </a:cubicBezTo>
                    <a:cubicBezTo>
                      <a:pt x="59744" y="18973"/>
                      <a:pt x="63082" y="19115"/>
                      <a:pt x="66431" y="19396"/>
                    </a:cubicBezTo>
                    <a:cubicBezTo>
                      <a:pt x="66159" y="19647"/>
                      <a:pt x="65908" y="19940"/>
                      <a:pt x="65678" y="20233"/>
                    </a:cubicBezTo>
                    <a:cubicBezTo>
                      <a:pt x="65615" y="20275"/>
                      <a:pt x="65594" y="20338"/>
                      <a:pt x="65531" y="20380"/>
                    </a:cubicBezTo>
                    <a:cubicBezTo>
                      <a:pt x="65406" y="20547"/>
                      <a:pt x="65301" y="20694"/>
                      <a:pt x="65176" y="20861"/>
                    </a:cubicBezTo>
                    <a:cubicBezTo>
                      <a:pt x="65113" y="20924"/>
                      <a:pt x="65071" y="20986"/>
                      <a:pt x="65008" y="21070"/>
                    </a:cubicBezTo>
                    <a:cubicBezTo>
                      <a:pt x="64904" y="21217"/>
                      <a:pt x="64778" y="21384"/>
                      <a:pt x="64674" y="21531"/>
                    </a:cubicBezTo>
                    <a:lnTo>
                      <a:pt x="64527" y="21761"/>
                    </a:lnTo>
                    <a:lnTo>
                      <a:pt x="64213" y="22242"/>
                    </a:lnTo>
                    <a:cubicBezTo>
                      <a:pt x="64150" y="22326"/>
                      <a:pt x="64109" y="22388"/>
                      <a:pt x="64046" y="22493"/>
                    </a:cubicBezTo>
                    <a:cubicBezTo>
                      <a:pt x="63941" y="22660"/>
                      <a:pt x="63837" y="22807"/>
                      <a:pt x="63753" y="22995"/>
                    </a:cubicBezTo>
                    <a:cubicBezTo>
                      <a:pt x="63711" y="23079"/>
                      <a:pt x="63648" y="23183"/>
                      <a:pt x="63606" y="23267"/>
                    </a:cubicBezTo>
                    <a:cubicBezTo>
                      <a:pt x="63502" y="23414"/>
                      <a:pt x="63418" y="23581"/>
                      <a:pt x="63313" y="23748"/>
                    </a:cubicBezTo>
                    <a:cubicBezTo>
                      <a:pt x="63272" y="23853"/>
                      <a:pt x="63209" y="23937"/>
                      <a:pt x="63167" y="24041"/>
                    </a:cubicBezTo>
                    <a:cubicBezTo>
                      <a:pt x="63021" y="24272"/>
                      <a:pt x="62895" y="24523"/>
                      <a:pt x="62790" y="24753"/>
                    </a:cubicBezTo>
                    <a:cubicBezTo>
                      <a:pt x="62686" y="24941"/>
                      <a:pt x="62602" y="25108"/>
                      <a:pt x="62497" y="25297"/>
                    </a:cubicBezTo>
                    <a:cubicBezTo>
                      <a:pt x="62456" y="25380"/>
                      <a:pt x="62435" y="25485"/>
                      <a:pt x="62372" y="25569"/>
                    </a:cubicBezTo>
                    <a:cubicBezTo>
                      <a:pt x="62267" y="25778"/>
                      <a:pt x="62184" y="25945"/>
                      <a:pt x="62079" y="26155"/>
                    </a:cubicBezTo>
                    <a:lnTo>
                      <a:pt x="62016" y="26322"/>
                    </a:lnTo>
                    <a:cubicBezTo>
                      <a:pt x="61430" y="27494"/>
                      <a:pt x="60886" y="28665"/>
                      <a:pt x="60342" y="29795"/>
                    </a:cubicBezTo>
                    <a:cubicBezTo>
                      <a:pt x="60342" y="29816"/>
                      <a:pt x="60300" y="29858"/>
                      <a:pt x="60300" y="29858"/>
                    </a:cubicBezTo>
                    <a:cubicBezTo>
                      <a:pt x="60196" y="30088"/>
                      <a:pt x="60070" y="30298"/>
                      <a:pt x="59966" y="30528"/>
                    </a:cubicBezTo>
                    <a:cubicBezTo>
                      <a:pt x="59715" y="31051"/>
                      <a:pt x="59443" y="31553"/>
                      <a:pt x="59150" y="32013"/>
                    </a:cubicBezTo>
                    <a:cubicBezTo>
                      <a:pt x="57371" y="35110"/>
                      <a:pt x="55446" y="38123"/>
                      <a:pt x="53458" y="41094"/>
                    </a:cubicBezTo>
                    <a:cubicBezTo>
                      <a:pt x="53458" y="41115"/>
                      <a:pt x="53438" y="41115"/>
                      <a:pt x="53396" y="41157"/>
                    </a:cubicBezTo>
                    <a:lnTo>
                      <a:pt x="50257" y="45865"/>
                    </a:lnTo>
                    <a:cubicBezTo>
                      <a:pt x="50071" y="46144"/>
                      <a:pt x="50357" y="46412"/>
                      <a:pt x="50645" y="46412"/>
                    </a:cubicBezTo>
                    <a:cubicBezTo>
                      <a:pt x="50745" y="46412"/>
                      <a:pt x="50846" y="46380"/>
                      <a:pt x="50927" y="46304"/>
                    </a:cubicBezTo>
                    <a:cubicBezTo>
                      <a:pt x="53479" y="43898"/>
                      <a:pt x="55781" y="41261"/>
                      <a:pt x="57852" y="38437"/>
                    </a:cubicBezTo>
                    <a:lnTo>
                      <a:pt x="57852" y="38395"/>
                    </a:lnTo>
                    <a:cubicBezTo>
                      <a:pt x="59087" y="36721"/>
                      <a:pt x="60259" y="34984"/>
                      <a:pt x="61326" y="33143"/>
                    </a:cubicBezTo>
                    <a:cubicBezTo>
                      <a:pt x="62916" y="30444"/>
                      <a:pt x="64966" y="27243"/>
                      <a:pt x="66034" y="23937"/>
                    </a:cubicBezTo>
                    <a:lnTo>
                      <a:pt x="66034" y="23916"/>
                    </a:lnTo>
                    <a:cubicBezTo>
                      <a:pt x="66117" y="23707"/>
                      <a:pt x="66159" y="23497"/>
                      <a:pt x="66222" y="23288"/>
                    </a:cubicBezTo>
                    <a:cubicBezTo>
                      <a:pt x="66222" y="23225"/>
                      <a:pt x="66243" y="23204"/>
                      <a:pt x="66243" y="23163"/>
                    </a:cubicBezTo>
                    <a:cubicBezTo>
                      <a:pt x="66306" y="22995"/>
                      <a:pt x="66326" y="22849"/>
                      <a:pt x="66368" y="22702"/>
                    </a:cubicBezTo>
                    <a:cubicBezTo>
                      <a:pt x="66410" y="22639"/>
                      <a:pt x="66410" y="22577"/>
                      <a:pt x="66431" y="22493"/>
                    </a:cubicBezTo>
                    <a:cubicBezTo>
                      <a:pt x="66452" y="22347"/>
                      <a:pt x="66515" y="22179"/>
                      <a:pt x="66536" y="22054"/>
                    </a:cubicBezTo>
                    <a:cubicBezTo>
                      <a:pt x="66557" y="21928"/>
                      <a:pt x="66578" y="21823"/>
                      <a:pt x="66619" y="21698"/>
                    </a:cubicBezTo>
                    <a:cubicBezTo>
                      <a:pt x="66640" y="21614"/>
                      <a:pt x="66640" y="21531"/>
                      <a:pt x="66661" y="21447"/>
                    </a:cubicBezTo>
                    <a:cubicBezTo>
                      <a:pt x="66682" y="21321"/>
                      <a:pt x="66682" y="21217"/>
                      <a:pt x="66724" y="21091"/>
                    </a:cubicBezTo>
                    <a:lnTo>
                      <a:pt x="66724" y="20986"/>
                    </a:lnTo>
                    <a:cubicBezTo>
                      <a:pt x="66745" y="20714"/>
                      <a:pt x="66766" y="20442"/>
                      <a:pt x="66787" y="20170"/>
                    </a:cubicBezTo>
                    <a:cubicBezTo>
                      <a:pt x="66787" y="19940"/>
                      <a:pt x="66829" y="19668"/>
                      <a:pt x="66787" y="19438"/>
                    </a:cubicBezTo>
                    <a:lnTo>
                      <a:pt x="66787" y="19438"/>
                    </a:lnTo>
                    <a:cubicBezTo>
                      <a:pt x="68565" y="19606"/>
                      <a:pt x="70344" y="19773"/>
                      <a:pt x="72122" y="20024"/>
                    </a:cubicBezTo>
                    <a:cubicBezTo>
                      <a:pt x="72018" y="20129"/>
                      <a:pt x="71955" y="20233"/>
                      <a:pt x="71850" y="20338"/>
                    </a:cubicBezTo>
                    <a:cubicBezTo>
                      <a:pt x="71788" y="20380"/>
                      <a:pt x="71767" y="20442"/>
                      <a:pt x="71704" y="20484"/>
                    </a:cubicBezTo>
                    <a:lnTo>
                      <a:pt x="71390" y="20882"/>
                    </a:lnTo>
                    <a:cubicBezTo>
                      <a:pt x="71348" y="20924"/>
                      <a:pt x="71285" y="21007"/>
                      <a:pt x="71244" y="21070"/>
                    </a:cubicBezTo>
                    <a:cubicBezTo>
                      <a:pt x="71139" y="21196"/>
                      <a:pt x="71034" y="21342"/>
                      <a:pt x="70909" y="21489"/>
                    </a:cubicBezTo>
                    <a:cubicBezTo>
                      <a:pt x="70867" y="21531"/>
                      <a:pt x="70825" y="21593"/>
                      <a:pt x="70804" y="21635"/>
                    </a:cubicBezTo>
                    <a:cubicBezTo>
                      <a:pt x="70658" y="21803"/>
                      <a:pt x="70553" y="21949"/>
                      <a:pt x="70428" y="22116"/>
                    </a:cubicBezTo>
                    <a:cubicBezTo>
                      <a:pt x="70407" y="22137"/>
                      <a:pt x="70407" y="22158"/>
                      <a:pt x="70386" y="22179"/>
                    </a:cubicBezTo>
                    <a:cubicBezTo>
                      <a:pt x="69821" y="22953"/>
                      <a:pt x="69298" y="23748"/>
                      <a:pt x="68775" y="24564"/>
                    </a:cubicBezTo>
                    <a:cubicBezTo>
                      <a:pt x="68356" y="25171"/>
                      <a:pt x="68000" y="25799"/>
                      <a:pt x="67666" y="26448"/>
                    </a:cubicBezTo>
                    <a:cubicBezTo>
                      <a:pt x="66850" y="27829"/>
                      <a:pt x="66034" y="29230"/>
                      <a:pt x="65176" y="30528"/>
                    </a:cubicBezTo>
                    <a:cubicBezTo>
                      <a:pt x="62393" y="34796"/>
                      <a:pt x="59443" y="38918"/>
                      <a:pt x="56492" y="43061"/>
                    </a:cubicBezTo>
                    <a:cubicBezTo>
                      <a:pt x="56492" y="43061"/>
                      <a:pt x="56492" y="43082"/>
                      <a:pt x="56471" y="43082"/>
                    </a:cubicBezTo>
                    <a:lnTo>
                      <a:pt x="56074" y="43626"/>
                    </a:lnTo>
                    <a:cubicBezTo>
                      <a:pt x="55822" y="43988"/>
                      <a:pt x="56079" y="44373"/>
                      <a:pt x="56400" y="44373"/>
                    </a:cubicBezTo>
                    <a:cubicBezTo>
                      <a:pt x="56506" y="44373"/>
                      <a:pt x="56619" y="44331"/>
                      <a:pt x="56723" y="44233"/>
                    </a:cubicBezTo>
                    <a:cubicBezTo>
                      <a:pt x="58668" y="42412"/>
                      <a:pt x="60719" y="40257"/>
                      <a:pt x="62707" y="37956"/>
                    </a:cubicBezTo>
                    <a:cubicBezTo>
                      <a:pt x="62707" y="37935"/>
                      <a:pt x="62749" y="37935"/>
                      <a:pt x="62749" y="37935"/>
                    </a:cubicBezTo>
                    <a:cubicBezTo>
                      <a:pt x="62790" y="37872"/>
                      <a:pt x="62853" y="37830"/>
                      <a:pt x="62895" y="37746"/>
                    </a:cubicBezTo>
                    <a:cubicBezTo>
                      <a:pt x="62895" y="37949"/>
                      <a:pt x="63058" y="38129"/>
                      <a:pt x="63236" y="38129"/>
                    </a:cubicBezTo>
                    <a:cubicBezTo>
                      <a:pt x="63297" y="38129"/>
                      <a:pt x="63360" y="38108"/>
                      <a:pt x="63418" y="38060"/>
                    </a:cubicBezTo>
                    <a:lnTo>
                      <a:pt x="63816" y="37746"/>
                    </a:lnTo>
                    <a:lnTo>
                      <a:pt x="63816" y="37725"/>
                    </a:lnTo>
                    <a:cubicBezTo>
                      <a:pt x="64318" y="37328"/>
                      <a:pt x="64799" y="36909"/>
                      <a:pt x="65301" y="36491"/>
                    </a:cubicBezTo>
                    <a:cubicBezTo>
                      <a:pt x="65406" y="36386"/>
                      <a:pt x="65531" y="36282"/>
                      <a:pt x="65636" y="36198"/>
                    </a:cubicBezTo>
                    <a:lnTo>
                      <a:pt x="65636" y="36198"/>
                    </a:lnTo>
                    <a:cubicBezTo>
                      <a:pt x="65636" y="36240"/>
                      <a:pt x="65615" y="36240"/>
                      <a:pt x="65615" y="36261"/>
                    </a:cubicBezTo>
                    <a:cubicBezTo>
                      <a:pt x="66452" y="35528"/>
                      <a:pt x="67289" y="34733"/>
                      <a:pt x="68084" y="33959"/>
                    </a:cubicBezTo>
                    <a:lnTo>
                      <a:pt x="68126" y="33896"/>
                    </a:lnTo>
                    <a:lnTo>
                      <a:pt x="68879" y="33143"/>
                    </a:lnTo>
                    <a:cubicBezTo>
                      <a:pt x="68942" y="33101"/>
                      <a:pt x="68984" y="33038"/>
                      <a:pt x="69047" y="32955"/>
                    </a:cubicBezTo>
                    <a:cubicBezTo>
                      <a:pt x="69256" y="32725"/>
                      <a:pt x="69465" y="32515"/>
                      <a:pt x="69674" y="32285"/>
                    </a:cubicBezTo>
                    <a:cubicBezTo>
                      <a:pt x="69758" y="32202"/>
                      <a:pt x="69821" y="32097"/>
                      <a:pt x="69925" y="32013"/>
                    </a:cubicBezTo>
                    <a:cubicBezTo>
                      <a:pt x="70114" y="31804"/>
                      <a:pt x="70302" y="31637"/>
                      <a:pt x="70448" y="31427"/>
                    </a:cubicBezTo>
                    <a:cubicBezTo>
                      <a:pt x="70553" y="31281"/>
                      <a:pt x="70658" y="31176"/>
                      <a:pt x="70762" y="31051"/>
                    </a:cubicBezTo>
                    <a:cubicBezTo>
                      <a:pt x="70930" y="30862"/>
                      <a:pt x="71055" y="30716"/>
                      <a:pt x="71223" y="30528"/>
                    </a:cubicBezTo>
                    <a:cubicBezTo>
                      <a:pt x="71348" y="30381"/>
                      <a:pt x="71474" y="30235"/>
                      <a:pt x="71578" y="30088"/>
                    </a:cubicBezTo>
                    <a:cubicBezTo>
                      <a:pt x="71704" y="29921"/>
                      <a:pt x="71850" y="29774"/>
                      <a:pt x="71955" y="29607"/>
                    </a:cubicBezTo>
                    <a:cubicBezTo>
                      <a:pt x="72080" y="29440"/>
                      <a:pt x="72227" y="29272"/>
                      <a:pt x="72373" y="29084"/>
                    </a:cubicBezTo>
                    <a:cubicBezTo>
                      <a:pt x="72478" y="28958"/>
                      <a:pt x="72583" y="28812"/>
                      <a:pt x="72687" y="28665"/>
                    </a:cubicBezTo>
                    <a:cubicBezTo>
                      <a:pt x="72834" y="28498"/>
                      <a:pt x="73001" y="28289"/>
                      <a:pt x="73127" y="28101"/>
                    </a:cubicBezTo>
                    <a:cubicBezTo>
                      <a:pt x="73231" y="27975"/>
                      <a:pt x="73315" y="27829"/>
                      <a:pt x="73420" y="27724"/>
                    </a:cubicBezTo>
                    <a:lnTo>
                      <a:pt x="73880" y="27096"/>
                    </a:lnTo>
                    <a:cubicBezTo>
                      <a:pt x="73964" y="26992"/>
                      <a:pt x="74047" y="26866"/>
                      <a:pt x="74110" y="26761"/>
                    </a:cubicBezTo>
                    <a:cubicBezTo>
                      <a:pt x="74277" y="26531"/>
                      <a:pt x="74424" y="26301"/>
                      <a:pt x="74591" y="26092"/>
                    </a:cubicBezTo>
                    <a:cubicBezTo>
                      <a:pt x="74675" y="25987"/>
                      <a:pt x="74717" y="25883"/>
                      <a:pt x="74801" y="25778"/>
                    </a:cubicBezTo>
                    <a:cubicBezTo>
                      <a:pt x="74947" y="25527"/>
                      <a:pt x="75135" y="25276"/>
                      <a:pt x="75303" y="25046"/>
                    </a:cubicBezTo>
                    <a:cubicBezTo>
                      <a:pt x="75345" y="24962"/>
                      <a:pt x="75407" y="24857"/>
                      <a:pt x="75470" y="24774"/>
                    </a:cubicBezTo>
                    <a:cubicBezTo>
                      <a:pt x="75637" y="24523"/>
                      <a:pt x="75826" y="24251"/>
                      <a:pt x="75972" y="23999"/>
                    </a:cubicBezTo>
                    <a:cubicBezTo>
                      <a:pt x="76035" y="23916"/>
                      <a:pt x="76056" y="23853"/>
                      <a:pt x="76098" y="23790"/>
                    </a:cubicBezTo>
                    <a:cubicBezTo>
                      <a:pt x="76286" y="23497"/>
                      <a:pt x="76454" y="23204"/>
                      <a:pt x="76621" y="22911"/>
                    </a:cubicBezTo>
                    <a:cubicBezTo>
                      <a:pt x="76621" y="22891"/>
                      <a:pt x="76663" y="22891"/>
                      <a:pt x="76663" y="22870"/>
                    </a:cubicBezTo>
                    <a:cubicBezTo>
                      <a:pt x="77018" y="22263"/>
                      <a:pt x="77353" y="21635"/>
                      <a:pt x="77667" y="21028"/>
                    </a:cubicBezTo>
                    <a:cubicBezTo>
                      <a:pt x="78483" y="21196"/>
                      <a:pt x="79299" y="21321"/>
                      <a:pt x="80115" y="21510"/>
                    </a:cubicBezTo>
                    <a:cubicBezTo>
                      <a:pt x="80031" y="21593"/>
                      <a:pt x="79927" y="21656"/>
                      <a:pt x="79843" y="21740"/>
                    </a:cubicBezTo>
                    <a:cubicBezTo>
                      <a:pt x="79801" y="21803"/>
                      <a:pt x="79739" y="21844"/>
                      <a:pt x="79655" y="21907"/>
                    </a:cubicBezTo>
                    <a:cubicBezTo>
                      <a:pt x="79550" y="22012"/>
                      <a:pt x="79446" y="22075"/>
                      <a:pt x="79383" y="22179"/>
                    </a:cubicBezTo>
                    <a:cubicBezTo>
                      <a:pt x="79299" y="22263"/>
                      <a:pt x="79215" y="22347"/>
                      <a:pt x="79174" y="22430"/>
                    </a:cubicBezTo>
                    <a:cubicBezTo>
                      <a:pt x="79090" y="22493"/>
                      <a:pt x="79006" y="22598"/>
                      <a:pt x="78922" y="22681"/>
                    </a:cubicBezTo>
                    <a:cubicBezTo>
                      <a:pt x="78818" y="22786"/>
                      <a:pt x="78755" y="22891"/>
                      <a:pt x="78650" y="22995"/>
                    </a:cubicBezTo>
                    <a:cubicBezTo>
                      <a:pt x="78588" y="23058"/>
                      <a:pt x="78546" y="23121"/>
                      <a:pt x="78483" y="23183"/>
                    </a:cubicBezTo>
                    <a:cubicBezTo>
                      <a:pt x="78337" y="23372"/>
                      <a:pt x="78169" y="23539"/>
                      <a:pt x="78044" y="23727"/>
                    </a:cubicBezTo>
                    <a:lnTo>
                      <a:pt x="77981" y="23790"/>
                    </a:lnTo>
                    <a:cubicBezTo>
                      <a:pt x="77855" y="23958"/>
                      <a:pt x="77709" y="24146"/>
                      <a:pt x="77562" y="24334"/>
                    </a:cubicBezTo>
                    <a:cubicBezTo>
                      <a:pt x="77542" y="24355"/>
                      <a:pt x="77521" y="24418"/>
                      <a:pt x="77500" y="24439"/>
                    </a:cubicBezTo>
                    <a:cubicBezTo>
                      <a:pt x="77353" y="24627"/>
                      <a:pt x="77228" y="24774"/>
                      <a:pt x="77102" y="24962"/>
                    </a:cubicBezTo>
                    <a:cubicBezTo>
                      <a:pt x="77081" y="24983"/>
                      <a:pt x="77081" y="25004"/>
                      <a:pt x="77039" y="25046"/>
                    </a:cubicBezTo>
                    <a:cubicBezTo>
                      <a:pt x="76140" y="26343"/>
                      <a:pt x="75261" y="27766"/>
                      <a:pt x="74403" y="29084"/>
                    </a:cubicBezTo>
                    <a:cubicBezTo>
                      <a:pt x="74005" y="29712"/>
                      <a:pt x="73587" y="30318"/>
                      <a:pt x="73210" y="30904"/>
                    </a:cubicBezTo>
                    <a:cubicBezTo>
                      <a:pt x="70532" y="34629"/>
                      <a:pt x="67687" y="38228"/>
                      <a:pt x="64841" y="41805"/>
                    </a:cubicBezTo>
                    <a:cubicBezTo>
                      <a:pt x="64841" y="41826"/>
                      <a:pt x="64799" y="41826"/>
                      <a:pt x="64778" y="41847"/>
                    </a:cubicBezTo>
                    <a:cubicBezTo>
                      <a:pt x="64653" y="42015"/>
                      <a:pt x="64548" y="42161"/>
                      <a:pt x="64422" y="42329"/>
                    </a:cubicBezTo>
                    <a:cubicBezTo>
                      <a:pt x="64052" y="42766"/>
                      <a:pt x="64426" y="43500"/>
                      <a:pt x="64913" y="43500"/>
                    </a:cubicBezTo>
                    <a:cubicBezTo>
                      <a:pt x="65031" y="43500"/>
                      <a:pt x="65157" y="43457"/>
                      <a:pt x="65280" y="43354"/>
                    </a:cubicBezTo>
                    <a:cubicBezTo>
                      <a:pt x="66368" y="42433"/>
                      <a:pt x="67582" y="41408"/>
                      <a:pt x="68816" y="40257"/>
                    </a:cubicBezTo>
                    <a:cubicBezTo>
                      <a:pt x="68816" y="40257"/>
                      <a:pt x="68816" y="40236"/>
                      <a:pt x="68837" y="40236"/>
                    </a:cubicBezTo>
                    <a:lnTo>
                      <a:pt x="68921" y="40153"/>
                    </a:lnTo>
                    <a:lnTo>
                      <a:pt x="68942" y="40153"/>
                    </a:lnTo>
                    <a:cubicBezTo>
                      <a:pt x="73838" y="35612"/>
                      <a:pt x="79132" y="29440"/>
                      <a:pt x="80575" y="23393"/>
                    </a:cubicBezTo>
                    <a:cubicBezTo>
                      <a:pt x="80596" y="23309"/>
                      <a:pt x="80638" y="23204"/>
                      <a:pt x="80638" y="23121"/>
                    </a:cubicBezTo>
                    <a:cubicBezTo>
                      <a:pt x="80659" y="23058"/>
                      <a:pt x="80659" y="22995"/>
                      <a:pt x="80680" y="22911"/>
                    </a:cubicBezTo>
                    <a:cubicBezTo>
                      <a:pt x="80764" y="22472"/>
                      <a:pt x="80847" y="22054"/>
                      <a:pt x="80889" y="21614"/>
                    </a:cubicBezTo>
                    <a:cubicBezTo>
                      <a:pt x="81894" y="21823"/>
                      <a:pt x="82877" y="22033"/>
                      <a:pt x="83881" y="22263"/>
                    </a:cubicBezTo>
                    <a:cubicBezTo>
                      <a:pt x="83777" y="22451"/>
                      <a:pt x="83693" y="22660"/>
                      <a:pt x="83588" y="22849"/>
                    </a:cubicBezTo>
                    <a:cubicBezTo>
                      <a:pt x="83526" y="22974"/>
                      <a:pt x="83484" y="23079"/>
                      <a:pt x="83400" y="23204"/>
                    </a:cubicBezTo>
                    <a:cubicBezTo>
                      <a:pt x="83275" y="23497"/>
                      <a:pt x="83107" y="23811"/>
                      <a:pt x="82982" y="24125"/>
                    </a:cubicBezTo>
                    <a:cubicBezTo>
                      <a:pt x="82961" y="24167"/>
                      <a:pt x="82940" y="24230"/>
                      <a:pt x="82940" y="24251"/>
                    </a:cubicBezTo>
                    <a:cubicBezTo>
                      <a:pt x="81831" y="26678"/>
                      <a:pt x="80889" y="29168"/>
                      <a:pt x="79529" y="31490"/>
                    </a:cubicBezTo>
                    <a:cubicBezTo>
                      <a:pt x="77521" y="34922"/>
                      <a:pt x="75010" y="37872"/>
                      <a:pt x="72290" y="40759"/>
                    </a:cubicBezTo>
                    <a:lnTo>
                      <a:pt x="72290" y="40780"/>
                    </a:lnTo>
                    <a:lnTo>
                      <a:pt x="72269" y="40801"/>
                    </a:lnTo>
                    <a:cubicBezTo>
                      <a:pt x="72050" y="41105"/>
                      <a:pt x="72320" y="41558"/>
                      <a:pt x="72630" y="41558"/>
                    </a:cubicBezTo>
                    <a:cubicBezTo>
                      <a:pt x="72705" y="41558"/>
                      <a:pt x="72782" y="41532"/>
                      <a:pt x="72855" y="41471"/>
                    </a:cubicBezTo>
                    <a:cubicBezTo>
                      <a:pt x="74257" y="40383"/>
                      <a:pt x="75637" y="39169"/>
                      <a:pt x="76914" y="37746"/>
                    </a:cubicBezTo>
                    <a:cubicBezTo>
                      <a:pt x="76914" y="37746"/>
                      <a:pt x="76914" y="37725"/>
                      <a:pt x="76935" y="37725"/>
                    </a:cubicBezTo>
                    <a:cubicBezTo>
                      <a:pt x="80785" y="33583"/>
                      <a:pt x="83840" y="28205"/>
                      <a:pt x="84216" y="22807"/>
                    </a:cubicBezTo>
                    <a:lnTo>
                      <a:pt x="84216" y="22744"/>
                    </a:lnTo>
                    <a:cubicBezTo>
                      <a:pt x="84216" y="22598"/>
                      <a:pt x="84237" y="22493"/>
                      <a:pt x="84237" y="22367"/>
                    </a:cubicBezTo>
                    <a:cubicBezTo>
                      <a:pt x="85785" y="22744"/>
                      <a:pt x="87355" y="23163"/>
                      <a:pt x="88903" y="23581"/>
                    </a:cubicBezTo>
                    <a:cubicBezTo>
                      <a:pt x="88254" y="24230"/>
                      <a:pt x="87689" y="24941"/>
                      <a:pt x="87166" y="25673"/>
                    </a:cubicBezTo>
                    <a:lnTo>
                      <a:pt x="87145" y="25694"/>
                    </a:lnTo>
                    <a:cubicBezTo>
                      <a:pt x="87062" y="25820"/>
                      <a:pt x="86957" y="25924"/>
                      <a:pt x="86894" y="26050"/>
                    </a:cubicBezTo>
                    <a:cubicBezTo>
                      <a:pt x="86853" y="26113"/>
                      <a:pt x="86832" y="26155"/>
                      <a:pt x="86790" y="26196"/>
                    </a:cubicBezTo>
                    <a:cubicBezTo>
                      <a:pt x="86727" y="26301"/>
                      <a:pt x="86643" y="26364"/>
                      <a:pt x="86601" y="26468"/>
                    </a:cubicBezTo>
                    <a:cubicBezTo>
                      <a:pt x="86539" y="26552"/>
                      <a:pt x="86518" y="26615"/>
                      <a:pt x="86476" y="26678"/>
                    </a:cubicBezTo>
                    <a:cubicBezTo>
                      <a:pt x="86434" y="26740"/>
                      <a:pt x="86413" y="26761"/>
                      <a:pt x="86392" y="26824"/>
                    </a:cubicBezTo>
                    <a:cubicBezTo>
                      <a:pt x="85555" y="28101"/>
                      <a:pt x="84802" y="29398"/>
                      <a:pt x="83944" y="30716"/>
                    </a:cubicBezTo>
                    <a:cubicBezTo>
                      <a:pt x="83254" y="31804"/>
                      <a:pt x="82521" y="32913"/>
                      <a:pt x="81747" y="33980"/>
                    </a:cubicBezTo>
                    <a:cubicBezTo>
                      <a:pt x="81287" y="34671"/>
                      <a:pt x="80806" y="35340"/>
                      <a:pt x="80345" y="35989"/>
                    </a:cubicBezTo>
                    <a:cubicBezTo>
                      <a:pt x="79529" y="37098"/>
                      <a:pt x="78713" y="38186"/>
                      <a:pt x="77876" y="39295"/>
                    </a:cubicBezTo>
                    <a:cubicBezTo>
                      <a:pt x="77834" y="39378"/>
                      <a:pt x="77772" y="39420"/>
                      <a:pt x="77730" y="39504"/>
                    </a:cubicBezTo>
                    <a:cubicBezTo>
                      <a:pt x="77426" y="39909"/>
                      <a:pt x="77735" y="40546"/>
                      <a:pt x="78163" y="40546"/>
                    </a:cubicBezTo>
                    <a:cubicBezTo>
                      <a:pt x="78265" y="40546"/>
                      <a:pt x="78374" y="40509"/>
                      <a:pt x="78483" y="40425"/>
                    </a:cubicBezTo>
                    <a:cubicBezTo>
                      <a:pt x="79885" y="39399"/>
                      <a:pt x="81308" y="38165"/>
                      <a:pt x="82647" y="36826"/>
                    </a:cubicBezTo>
                    <a:cubicBezTo>
                      <a:pt x="86225" y="33206"/>
                      <a:pt x="89175" y="28603"/>
                      <a:pt x="89154" y="23644"/>
                    </a:cubicBezTo>
                    <a:lnTo>
                      <a:pt x="89154" y="23623"/>
                    </a:lnTo>
                    <a:cubicBezTo>
                      <a:pt x="93632" y="24899"/>
                      <a:pt x="98068" y="26448"/>
                      <a:pt x="102420" y="28310"/>
                    </a:cubicBezTo>
                    <a:cubicBezTo>
                      <a:pt x="102545" y="28101"/>
                      <a:pt x="102629" y="27870"/>
                      <a:pt x="102503" y="27808"/>
                    </a:cubicBezTo>
                    <a:cubicBezTo>
                      <a:pt x="97837" y="25778"/>
                      <a:pt x="93025" y="24041"/>
                      <a:pt x="88171" y="22660"/>
                    </a:cubicBezTo>
                    <a:cubicBezTo>
                      <a:pt x="88254" y="22639"/>
                      <a:pt x="88317" y="22598"/>
                      <a:pt x="88380" y="22535"/>
                    </a:cubicBezTo>
                    <a:cubicBezTo>
                      <a:pt x="88401" y="22493"/>
                      <a:pt x="88401" y="22472"/>
                      <a:pt x="88401" y="22451"/>
                    </a:cubicBezTo>
                    <a:cubicBezTo>
                      <a:pt x="88464" y="22137"/>
                      <a:pt x="88485" y="21823"/>
                      <a:pt x="88526" y="21489"/>
                    </a:cubicBezTo>
                    <a:lnTo>
                      <a:pt x="88526" y="21426"/>
                    </a:lnTo>
                    <a:cubicBezTo>
                      <a:pt x="88568" y="21133"/>
                      <a:pt x="88589" y="20819"/>
                      <a:pt x="88589" y="20547"/>
                    </a:cubicBezTo>
                    <a:lnTo>
                      <a:pt x="88589" y="20359"/>
                    </a:lnTo>
                    <a:lnTo>
                      <a:pt x="88589" y="19626"/>
                    </a:lnTo>
                    <a:lnTo>
                      <a:pt x="88589" y="19187"/>
                    </a:lnTo>
                    <a:cubicBezTo>
                      <a:pt x="88589" y="19041"/>
                      <a:pt x="88589" y="18936"/>
                      <a:pt x="88568" y="18810"/>
                    </a:cubicBezTo>
                    <a:cubicBezTo>
                      <a:pt x="88359" y="14730"/>
                      <a:pt x="86790" y="10755"/>
                      <a:pt x="84174" y="7595"/>
                    </a:cubicBezTo>
                    <a:cubicBezTo>
                      <a:pt x="83881" y="7219"/>
                      <a:pt x="83588" y="6884"/>
                      <a:pt x="83254" y="6570"/>
                    </a:cubicBezTo>
                    <a:lnTo>
                      <a:pt x="83065" y="6382"/>
                    </a:lnTo>
                    <a:cubicBezTo>
                      <a:pt x="83024" y="6340"/>
                      <a:pt x="82940" y="6277"/>
                      <a:pt x="82856" y="6256"/>
                    </a:cubicBezTo>
                    <a:cubicBezTo>
                      <a:pt x="82782" y="6226"/>
                      <a:pt x="82702" y="6211"/>
                      <a:pt x="82621" y="6211"/>
                    </a:cubicBezTo>
                    <a:cubicBezTo>
                      <a:pt x="82315" y="6211"/>
                      <a:pt x="81993" y="6414"/>
                      <a:pt x="81894" y="6696"/>
                    </a:cubicBezTo>
                    <a:cubicBezTo>
                      <a:pt x="81873" y="6696"/>
                      <a:pt x="81894" y="6696"/>
                      <a:pt x="81894" y="6738"/>
                    </a:cubicBezTo>
                    <a:cubicBezTo>
                      <a:pt x="81831" y="6842"/>
                      <a:pt x="81831" y="6989"/>
                      <a:pt x="81873" y="7114"/>
                    </a:cubicBezTo>
                    <a:cubicBezTo>
                      <a:pt x="82124" y="7909"/>
                      <a:pt x="82396" y="8725"/>
                      <a:pt x="82668" y="9499"/>
                    </a:cubicBezTo>
                    <a:lnTo>
                      <a:pt x="82668" y="9520"/>
                    </a:lnTo>
                    <a:cubicBezTo>
                      <a:pt x="84195" y="13914"/>
                      <a:pt x="85911" y="18350"/>
                      <a:pt x="87857" y="22535"/>
                    </a:cubicBezTo>
                    <a:cubicBezTo>
                      <a:pt x="87857" y="22550"/>
                      <a:pt x="87867" y="22564"/>
                      <a:pt x="87881" y="22572"/>
                    </a:cubicBezTo>
                    <a:lnTo>
                      <a:pt x="87881" y="22572"/>
                    </a:lnTo>
                    <a:cubicBezTo>
                      <a:pt x="86673" y="22239"/>
                      <a:pt x="85445" y="21926"/>
                      <a:pt x="84216" y="21614"/>
                    </a:cubicBezTo>
                    <a:cubicBezTo>
                      <a:pt x="84205" y="21580"/>
                      <a:pt x="84180" y="21564"/>
                      <a:pt x="84154" y="21564"/>
                    </a:cubicBezTo>
                    <a:cubicBezTo>
                      <a:pt x="84132" y="21564"/>
                      <a:pt x="84109" y="21574"/>
                      <a:pt x="84091" y="21593"/>
                    </a:cubicBezTo>
                    <a:cubicBezTo>
                      <a:pt x="83693" y="21489"/>
                      <a:pt x="83337" y="21405"/>
                      <a:pt x="82940" y="21300"/>
                    </a:cubicBezTo>
                    <a:cubicBezTo>
                      <a:pt x="82961" y="21279"/>
                      <a:pt x="82982" y="21238"/>
                      <a:pt x="82982" y="21196"/>
                    </a:cubicBezTo>
                    <a:cubicBezTo>
                      <a:pt x="83086" y="20568"/>
                      <a:pt x="83149" y="19961"/>
                      <a:pt x="83170" y="19334"/>
                    </a:cubicBezTo>
                    <a:lnTo>
                      <a:pt x="83170" y="19208"/>
                    </a:lnTo>
                    <a:lnTo>
                      <a:pt x="83170" y="18727"/>
                    </a:lnTo>
                    <a:lnTo>
                      <a:pt x="83170" y="18497"/>
                    </a:lnTo>
                    <a:lnTo>
                      <a:pt x="83170" y="18141"/>
                    </a:lnTo>
                    <a:cubicBezTo>
                      <a:pt x="83170" y="17994"/>
                      <a:pt x="83170" y="17890"/>
                      <a:pt x="83149" y="17764"/>
                    </a:cubicBezTo>
                    <a:cubicBezTo>
                      <a:pt x="83149" y="17681"/>
                      <a:pt x="83149" y="17576"/>
                      <a:pt x="83128" y="17513"/>
                    </a:cubicBezTo>
                    <a:cubicBezTo>
                      <a:pt x="83128" y="17346"/>
                      <a:pt x="83086" y="17157"/>
                      <a:pt x="83065" y="17011"/>
                    </a:cubicBezTo>
                    <a:lnTo>
                      <a:pt x="83065" y="16885"/>
                    </a:lnTo>
                    <a:cubicBezTo>
                      <a:pt x="82438" y="11550"/>
                      <a:pt x="79215" y="6758"/>
                      <a:pt x="74549" y="4059"/>
                    </a:cubicBezTo>
                    <a:cubicBezTo>
                      <a:pt x="74131" y="3829"/>
                      <a:pt x="73713" y="3620"/>
                      <a:pt x="73252" y="3411"/>
                    </a:cubicBezTo>
                    <a:cubicBezTo>
                      <a:pt x="73148" y="3348"/>
                      <a:pt x="73085" y="3306"/>
                      <a:pt x="72980" y="3285"/>
                    </a:cubicBezTo>
                    <a:cubicBezTo>
                      <a:pt x="72311" y="2992"/>
                      <a:pt x="71641" y="2720"/>
                      <a:pt x="70930" y="2511"/>
                    </a:cubicBezTo>
                    <a:cubicBezTo>
                      <a:pt x="70873" y="2496"/>
                      <a:pt x="70818" y="2489"/>
                      <a:pt x="70763" y="2489"/>
                    </a:cubicBezTo>
                    <a:cubicBezTo>
                      <a:pt x="70292" y="2489"/>
                      <a:pt x="69915" y="3021"/>
                      <a:pt x="70009" y="3453"/>
                    </a:cubicBezTo>
                    <a:cubicBezTo>
                      <a:pt x="68482" y="2239"/>
                      <a:pt x="66829" y="1130"/>
                      <a:pt x="65134" y="105"/>
                    </a:cubicBezTo>
                    <a:cubicBezTo>
                      <a:pt x="65008" y="32"/>
                      <a:pt x="64882" y="0"/>
                      <a:pt x="64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9388400" y="28623625"/>
                <a:ext cx="7147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28591" h="6325" extrusionOk="0">
                    <a:moveTo>
                      <a:pt x="9416" y="0"/>
                    </a:moveTo>
                    <a:cubicBezTo>
                      <a:pt x="6592" y="0"/>
                      <a:pt x="3725" y="272"/>
                      <a:pt x="942" y="711"/>
                    </a:cubicBezTo>
                    <a:cubicBezTo>
                      <a:pt x="1" y="837"/>
                      <a:pt x="1" y="2176"/>
                      <a:pt x="1026" y="2218"/>
                    </a:cubicBezTo>
                    <a:cubicBezTo>
                      <a:pt x="1193" y="2218"/>
                      <a:pt x="1361" y="2260"/>
                      <a:pt x="1549" y="2281"/>
                    </a:cubicBezTo>
                    <a:lnTo>
                      <a:pt x="1675" y="2281"/>
                    </a:lnTo>
                    <a:cubicBezTo>
                      <a:pt x="5336" y="2490"/>
                      <a:pt x="8998" y="3055"/>
                      <a:pt x="12618" y="3683"/>
                    </a:cubicBezTo>
                    <a:lnTo>
                      <a:pt x="12513" y="3683"/>
                    </a:lnTo>
                    <a:cubicBezTo>
                      <a:pt x="16070" y="4310"/>
                      <a:pt x="19606" y="5022"/>
                      <a:pt x="23163" y="5587"/>
                    </a:cubicBezTo>
                    <a:lnTo>
                      <a:pt x="23644" y="5670"/>
                    </a:lnTo>
                    <a:cubicBezTo>
                      <a:pt x="24000" y="5733"/>
                      <a:pt x="24335" y="5775"/>
                      <a:pt x="24711" y="5838"/>
                    </a:cubicBezTo>
                    <a:cubicBezTo>
                      <a:pt x="25130" y="5880"/>
                      <a:pt x="25548" y="5963"/>
                      <a:pt x="25967" y="6026"/>
                    </a:cubicBezTo>
                    <a:cubicBezTo>
                      <a:pt x="26113" y="6047"/>
                      <a:pt x="26302" y="6068"/>
                      <a:pt x="26469" y="6089"/>
                    </a:cubicBezTo>
                    <a:lnTo>
                      <a:pt x="28352" y="6319"/>
                    </a:lnTo>
                    <a:cubicBezTo>
                      <a:pt x="28364" y="6323"/>
                      <a:pt x="28377" y="6325"/>
                      <a:pt x="28389" y="6325"/>
                    </a:cubicBezTo>
                    <a:cubicBezTo>
                      <a:pt x="28500" y="6325"/>
                      <a:pt x="28591" y="6162"/>
                      <a:pt x="28478" y="6068"/>
                    </a:cubicBezTo>
                    <a:cubicBezTo>
                      <a:pt x="23142" y="1716"/>
                      <a:pt x="16760" y="105"/>
                      <a:pt x="10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" name="Google Shape;33;p2"/>
            <p:cNvGrpSpPr/>
            <p:nvPr/>
          </p:nvGrpSpPr>
          <p:grpSpPr>
            <a:xfrm rot="900096" flipH="1">
              <a:off x="-1219966" y="1825542"/>
              <a:ext cx="2024065" cy="1024172"/>
              <a:chOff x="19279125" y="28273675"/>
              <a:chExt cx="2565725" cy="1298250"/>
            </a:xfrm>
          </p:grpSpPr>
          <p:sp>
            <p:nvSpPr>
              <p:cNvPr id="34" name="Google Shape;34;p2"/>
              <p:cNvSpPr/>
              <p:nvPr/>
            </p:nvSpPr>
            <p:spPr>
              <a:xfrm>
                <a:off x="19715375" y="28798125"/>
                <a:ext cx="506850" cy="665075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26603" extrusionOk="0">
                    <a:moveTo>
                      <a:pt x="20102" y="0"/>
                    </a:moveTo>
                    <a:cubicBezTo>
                      <a:pt x="20089" y="0"/>
                      <a:pt x="20076" y="3"/>
                      <a:pt x="20065" y="8"/>
                    </a:cubicBezTo>
                    <a:cubicBezTo>
                      <a:pt x="20002" y="8"/>
                      <a:pt x="19981" y="29"/>
                      <a:pt x="19918" y="50"/>
                    </a:cubicBezTo>
                    <a:cubicBezTo>
                      <a:pt x="18014" y="1975"/>
                      <a:pt x="16194" y="4026"/>
                      <a:pt x="14415" y="6181"/>
                    </a:cubicBezTo>
                    <a:cubicBezTo>
                      <a:pt x="14060" y="6537"/>
                      <a:pt x="13746" y="6934"/>
                      <a:pt x="13474" y="7332"/>
                    </a:cubicBezTo>
                    <a:cubicBezTo>
                      <a:pt x="13264" y="7583"/>
                      <a:pt x="13055" y="7876"/>
                      <a:pt x="12846" y="8148"/>
                    </a:cubicBezTo>
                    <a:lnTo>
                      <a:pt x="12804" y="8169"/>
                    </a:lnTo>
                    <a:cubicBezTo>
                      <a:pt x="9561" y="12270"/>
                      <a:pt x="6506" y="16643"/>
                      <a:pt x="3577" y="20911"/>
                    </a:cubicBezTo>
                    <a:cubicBezTo>
                      <a:pt x="3577" y="20911"/>
                      <a:pt x="3577" y="20932"/>
                      <a:pt x="3556" y="20932"/>
                    </a:cubicBezTo>
                    <a:cubicBezTo>
                      <a:pt x="3556" y="20953"/>
                      <a:pt x="3535" y="20953"/>
                      <a:pt x="3535" y="20974"/>
                    </a:cubicBezTo>
                    <a:cubicBezTo>
                      <a:pt x="2447" y="22522"/>
                      <a:pt x="1401" y="24050"/>
                      <a:pt x="355" y="25535"/>
                    </a:cubicBezTo>
                    <a:cubicBezTo>
                      <a:pt x="0" y="26042"/>
                      <a:pt x="531" y="26603"/>
                      <a:pt x="1046" y="26603"/>
                    </a:cubicBezTo>
                    <a:cubicBezTo>
                      <a:pt x="1169" y="26603"/>
                      <a:pt x="1292" y="26571"/>
                      <a:pt x="1401" y="26498"/>
                    </a:cubicBezTo>
                    <a:cubicBezTo>
                      <a:pt x="1987" y="26142"/>
                      <a:pt x="2593" y="25745"/>
                      <a:pt x="3137" y="25347"/>
                    </a:cubicBezTo>
                    <a:cubicBezTo>
                      <a:pt x="3158" y="25347"/>
                      <a:pt x="3158" y="25326"/>
                      <a:pt x="3158" y="25326"/>
                    </a:cubicBezTo>
                    <a:cubicBezTo>
                      <a:pt x="11423" y="19593"/>
                      <a:pt x="18746" y="10177"/>
                      <a:pt x="20274" y="239"/>
                    </a:cubicBezTo>
                    <a:cubicBezTo>
                      <a:pt x="20274" y="155"/>
                      <a:pt x="20232" y="113"/>
                      <a:pt x="20211" y="50"/>
                    </a:cubicBezTo>
                    <a:cubicBezTo>
                      <a:pt x="20180" y="20"/>
                      <a:pt x="20139" y="0"/>
                      <a:pt x="20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0308800" y="28749150"/>
                <a:ext cx="511325" cy="822775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32911" extrusionOk="0">
                    <a:moveTo>
                      <a:pt x="20227" y="1"/>
                    </a:moveTo>
                    <a:cubicBezTo>
                      <a:pt x="20190" y="1"/>
                      <a:pt x="20153" y="8"/>
                      <a:pt x="20118" y="22"/>
                    </a:cubicBezTo>
                    <a:cubicBezTo>
                      <a:pt x="20097" y="22"/>
                      <a:pt x="20097" y="63"/>
                      <a:pt x="20076" y="84"/>
                    </a:cubicBezTo>
                    <a:cubicBezTo>
                      <a:pt x="19804" y="335"/>
                      <a:pt x="19574" y="607"/>
                      <a:pt x="19302" y="900"/>
                    </a:cubicBezTo>
                    <a:cubicBezTo>
                      <a:pt x="19302" y="900"/>
                      <a:pt x="19302" y="921"/>
                      <a:pt x="19281" y="921"/>
                    </a:cubicBezTo>
                    <a:cubicBezTo>
                      <a:pt x="19051" y="1172"/>
                      <a:pt x="18841" y="1444"/>
                      <a:pt x="18632" y="1695"/>
                    </a:cubicBezTo>
                    <a:cubicBezTo>
                      <a:pt x="18569" y="1758"/>
                      <a:pt x="18528" y="1842"/>
                      <a:pt x="18465" y="1884"/>
                    </a:cubicBezTo>
                    <a:cubicBezTo>
                      <a:pt x="18318" y="2093"/>
                      <a:pt x="18130" y="2302"/>
                      <a:pt x="17984" y="2512"/>
                    </a:cubicBezTo>
                    <a:cubicBezTo>
                      <a:pt x="17921" y="2595"/>
                      <a:pt x="17837" y="2679"/>
                      <a:pt x="17795" y="2784"/>
                    </a:cubicBezTo>
                    <a:cubicBezTo>
                      <a:pt x="17628" y="2993"/>
                      <a:pt x="17502" y="3160"/>
                      <a:pt x="17356" y="3369"/>
                    </a:cubicBezTo>
                    <a:cubicBezTo>
                      <a:pt x="17293" y="3453"/>
                      <a:pt x="17209" y="3558"/>
                      <a:pt x="17168" y="3641"/>
                    </a:cubicBezTo>
                    <a:cubicBezTo>
                      <a:pt x="17000" y="3851"/>
                      <a:pt x="16875" y="4060"/>
                      <a:pt x="16749" y="4269"/>
                    </a:cubicBezTo>
                    <a:cubicBezTo>
                      <a:pt x="16686" y="4353"/>
                      <a:pt x="16644" y="4436"/>
                      <a:pt x="16561" y="4520"/>
                    </a:cubicBezTo>
                    <a:lnTo>
                      <a:pt x="16100" y="5232"/>
                    </a:lnTo>
                    <a:cubicBezTo>
                      <a:pt x="16059" y="5273"/>
                      <a:pt x="16017" y="5336"/>
                      <a:pt x="15996" y="5420"/>
                    </a:cubicBezTo>
                    <a:cubicBezTo>
                      <a:pt x="15598" y="6006"/>
                      <a:pt x="15222" y="6633"/>
                      <a:pt x="14866" y="7282"/>
                    </a:cubicBezTo>
                    <a:cubicBezTo>
                      <a:pt x="14803" y="7345"/>
                      <a:pt x="14782" y="7429"/>
                      <a:pt x="14740" y="7512"/>
                    </a:cubicBezTo>
                    <a:cubicBezTo>
                      <a:pt x="14594" y="7742"/>
                      <a:pt x="14468" y="7973"/>
                      <a:pt x="14322" y="8203"/>
                    </a:cubicBezTo>
                    <a:cubicBezTo>
                      <a:pt x="14259" y="8286"/>
                      <a:pt x="14217" y="8391"/>
                      <a:pt x="14155" y="8475"/>
                    </a:cubicBezTo>
                    <a:lnTo>
                      <a:pt x="13757" y="9186"/>
                    </a:lnTo>
                    <a:cubicBezTo>
                      <a:pt x="13715" y="9249"/>
                      <a:pt x="13652" y="9333"/>
                      <a:pt x="13631" y="9416"/>
                    </a:cubicBezTo>
                    <a:cubicBezTo>
                      <a:pt x="13485" y="9709"/>
                      <a:pt x="13318" y="9960"/>
                      <a:pt x="13171" y="10253"/>
                    </a:cubicBezTo>
                    <a:cubicBezTo>
                      <a:pt x="12962" y="10609"/>
                      <a:pt x="12753" y="10986"/>
                      <a:pt x="12564" y="11341"/>
                    </a:cubicBezTo>
                    <a:cubicBezTo>
                      <a:pt x="12502" y="11488"/>
                      <a:pt x="12439" y="11592"/>
                      <a:pt x="12376" y="11718"/>
                    </a:cubicBezTo>
                    <a:lnTo>
                      <a:pt x="12062" y="12262"/>
                    </a:lnTo>
                    <a:cubicBezTo>
                      <a:pt x="11539" y="13224"/>
                      <a:pt x="10995" y="14166"/>
                      <a:pt x="10409" y="15108"/>
                    </a:cubicBezTo>
                    <a:cubicBezTo>
                      <a:pt x="8568" y="18183"/>
                      <a:pt x="6622" y="21217"/>
                      <a:pt x="4718" y="24251"/>
                    </a:cubicBezTo>
                    <a:lnTo>
                      <a:pt x="4718" y="24272"/>
                    </a:lnTo>
                    <a:lnTo>
                      <a:pt x="4718" y="24293"/>
                    </a:lnTo>
                    <a:lnTo>
                      <a:pt x="4718" y="24314"/>
                    </a:lnTo>
                    <a:lnTo>
                      <a:pt x="4718" y="24356"/>
                    </a:lnTo>
                    <a:lnTo>
                      <a:pt x="4718" y="24377"/>
                    </a:lnTo>
                    <a:cubicBezTo>
                      <a:pt x="3693" y="26030"/>
                      <a:pt x="2668" y="27641"/>
                      <a:pt x="1684" y="29315"/>
                    </a:cubicBezTo>
                    <a:lnTo>
                      <a:pt x="1684" y="29336"/>
                    </a:lnTo>
                    <a:lnTo>
                      <a:pt x="1684" y="29377"/>
                    </a:lnTo>
                    <a:lnTo>
                      <a:pt x="1684" y="29398"/>
                    </a:lnTo>
                    <a:lnTo>
                      <a:pt x="1684" y="29419"/>
                    </a:lnTo>
                    <a:lnTo>
                      <a:pt x="1684" y="29461"/>
                    </a:lnTo>
                    <a:cubicBezTo>
                      <a:pt x="1621" y="29503"/>
                      <a:pt x="1600" y="29587"/>
                      <a:pt x="1559" y="29670"/>
                    </a:cubicBezTo>
                    <a:lnTo>
                      <a:pt x="1559" y="29691"/>
                    </a:lnTo>
                    <a:cubicBezTo>
                      <a:pt x="1140" y="30361"/>
                      <a:pt x="743" y="31072"/>
                      <a:pt x="345" y="31763"/>
                    </a:cubicBezTo>
                    <a:cubicBezTo>
                      <a:pt x="1" y="32365"/>
                      <a:pt x="520" y="32911"/>
                      <a:pt x="1088" y="32911"/>
                    </a:cubicBezTo>
                    <a:cubicBezTo>
                      <a:pt x="1210" y="32911"/>
                      <a:pt x="1335" y="32886"/>
                      <a:pt x="1454" y="32830"/>
                    </a:cubicBezTo>
                    <a:cubicBezTo>
                      <a:pt x="1517" y="32809"/>
                      <a:pt x="1600" y="32746"/>
                      <a:pt x="1684" y="32662"/>
                    </a:cubicBezTo>
                    <a:cubicBezTo>
                      <a:pt x="6476" y="28038"/>
                      <a:pt x="10388" y="22556"/>
                      <a:pt x="13757" y="16844"/>
                    </a:cubicBezTo>
                    <a:cubicBezTo>
                      <a:pt x="16247" y="12408"/>
                      <a:pt x="19051" y="7721"/>
                      <a:pt x="20097" y="2700"/>
                    </a:cubicBezTo>
                    <a:cubicBezTo>
                      <a:pt x="20097" y="2658"/>
                      <a:pt x="20118" y="2616"/>
                      <a:pt x="20118" y="2595"/>
                    </a:cubicBezTo>
                    <a:cubicBezTo>
                      <a:pt x="20160" y="2365"/>
                      <a:pt x="20222" y="2093"/>
                      <a:pt x="20243" y="1863"/>
                    </a:cubicBezTo>
                    <a:cubicBezTo>
                      <a:pt x="20243" y="1800"/>
                      <a:pt x="20264" y="1779"/>
                      <a:pt x="20264" y="1737"/>
                    </a:cubicBezTo>
                    <a:lnTo>
                      <a:pt x="20348" y="1172"/>
                    </a:lnTo>
                    <a:cubicBezTo>
                      <a:pt x="20390" y="1068"/>
                      <a:pt x="20390" y="1005"/>
                      <a:pt x="20390" y="879"/>
                    </a:cubicBezTo>
                    <a:cubicBezTo>
                      <a:pt x="20411" y="733"/>
                      <a:pt x="20411" y="607"/>
                      <a:pt x="20432" y="440"/>
                    </a:cubicBezTo>
                    <a:cubicBezTo>
                      <a:pt x="20432" y="356"/>
                      <a:pt x="20453" y="294"/>
                      <a:pt x="20453" y="210"/>
                    </a:cubicBezTo>
                    <a:lnTo>
                      <a:pt x="20453" y="126"/>
                    </a:lnTo>
                    <a:cubicBezTo>
                      <a:pt x="20453" y="105"/>
                      <a:pt x="20432" y="105"/>
                      <a:pt x="20432" y="84"/>
                    </a:cubicBezTo>
                    <a:cubicBezTo>
                      <a:pt x="20376" y="29"/>
                      <a:pt x="20301" y="1"/>
                      <a:pt x="2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0182700" y="28375125"/>
                <a:ext cx="603425" cy="350075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14003" extrusionOk="0">
                    <a:moveTo>
                      <a:pt x="808" y="1"/>
                    </a:moveTo>
                    <a:cubicBezTo>
                      <a:pt x="364" y="1"/>
                      <a:pt x="1" y="496"/>
                      <a:pt x="137" y="922"/>
                    </a:cubicBezTo>
                    <a:cubicBezTo>
                      <a:pt x="179" y="1027"/>
                      <a:pt x="263" y="1131"/>
                      <a:pt x="367" y="1215"/>
                    </a:cubicBezTo>
                    <a:cubicBezTo>
                      <a:pt x="6623" y="6404"/>
                      <a:pt x="13131" y="11070"/>
                      <a:pt x="20935" y="13288"/>
                    </a:cubicBezTo>
                    <a:cubicBezTo>
                      <a:pt x="20977" y="13309"/>
                      <a:pt x="21040" y="13309"/>
                      <a:pt x="21103" y="13351"/>
                    </a:cubicBezTo>
                    <a:cubicBezTo>
                      <a:pt x="21500" y="13434"/>
                      <a:pt x="21919" y="13560"/>
                      <a:pt x="22316" y="13643"/>
                    </a:cubicBezTo>
                    <a:cubicBezTo>
                      <a:pt x="22421" y="13685"/>
                      <a:pt x="22484" y="13706"/>
                      <a:pt x="22588" y="13727"/>
                    </a:cubicBezTo>
                    <a:cubicBezTo>
                      <a:pt x="22965" y="13811"/>
                      <a:pt x="23362" y="13895"/>
                      <a:pt x="23718" y="13957"/>
                    </a:cubicBezTo>
                    <a:cubicBezTo>
                      <a:pt x="23781" y="13957"/>
                      <a:pt x="23802" y="13999"/>
                      <a:pt x="23823" y="13999"/>
                    </a:cubicBezTo>
                    <a:cubicBezTo>
                      <a:pt x="23838" y="14001"/>
                      <a:pt x="23852" y="14002"/>
                      <a:pt x="23867" y="14002"/>
                    </a:cubicBezTo>
                    <a:cubicBezTo>
                      <a:pt x="23990" y="14002"/>
                      <a:pt x="24078" y="13923"/>
                      <a:pt x="24116" y="13811"/>
                    </a:cubicBezTo>
                    <a:cubicBezTo>
                      <a:pt x="24137" y="13769"/>
                      <a:pt x="24137" y="13727"/>
                      <a:pt x="24116" y="13685"/>
                    </a:cubicBezTo>
                    <a:cubicBezTo>
                      <a:pt x="24116" y="13643"/>
                      <a:pt x="24095" y="13602"/>
                      <a:pt x="24032" y="13581"/>
                    </a:cubicBezTo>
                    <a:cubicBezTo>
                      <a:pt x="23676" y="13309"/>
                      <a:pt x="23341" y="13037"/>
                      <a:pt x="22965" y="12765"/>
                    </a:cubicBezTo>
                    <a:cubicBezTo>
                      <a:pt x="22923" y="12744"/>
                      <a:pt x="22860" y="12681"/>
                      <a:pt x="22818" y="12660"/>
                    </a:cubicBezTo>
                    <a:cubicBezTo>
                      <a:pt x="22525" y="12451"/>
                      <a:pt x="22212" y="12221"/>
                      <a:pt x="21919" y="12011"/>
                    </a:cubicBezTo>
                    <a:lnTo>
                      <a:pt x="21688" y="11844"/>
                    </a:lnTo>
                    <a:cubicBezTo>
                      <a:pt x="21333" y="11614"/>
                      <a:pt x="21019" y="11384"/>
                      <a:pt x="20684" y="11175"/>
                    </a:cubicBezTo>
                    <a:lnTo>
                      <a:pt x="20663" y="11133"/>
                    </a:lnTo>
                    <a:cubicBezTo>
                      <a:pt x="16876" y="8580"/>
                      <a:pt x="12859" y="6404"/>
                      <a:pt x="8841" y="4228"/>
                    </a:cubicBezTo>
                    <a:cubicBezTo>
                      <a:pt x="8841" y="4228"/>
                      <a:pt x="8820" y="4228"/>
                      <a:pt x="8820" y="4207"/>
                    </a:cubicBezTo>
                    <a:lnTo>
                      <a:pt x="8800" y="4207"/>
                    </a:lnTo>
                    <a:cubicBezTo>
                      <a:pt x="6226" y="2847"/>
                      <a:pt x="3673" y="1508"/>
                      <a:pt x="1121" y="85"/>
                    </a:cubicBezTo>
                    <a:cubicBezTo>
                      <a:pt x="1016" y="27"/>
                      <a:pt x="910" y="1"/>
                      <a:pt x="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19914100" y="28430850"/>
                <a:ext cx="673250" cy="292175"/>
              </a:xfrm>
              <a:custGeom>
                <a:avLst/>
                <a:gdLst/>
                <a:ahLst/>
                <a:cxnLst/>
                <a:rect l="l" t="t" r="r" b="b"/>
                <a:pathLst>
                  <a:path w="26930" h="11687" extrusionOk="0">
                    <a:moveTo>
                      <a:pt x="1364" y="1"/>
                    </a:moveTo>
                    <a:cubicBezTo>
                      <a:pt x="1157" y="1"/>
                      <a:pt x="953" y="11"/>
                      <a:pt x="754" y="32"/>
                    </a:cubicBezTo>
                    <a:cubicBezTo>
                      <a:pt x="210" y="53"/>
                      <a:pt x="1" y="492"/>
                      <a:pt x="106" y="911"/>
                    </a:cubicBezTo>
                    <a:cubicBezTo>
                      <a:pt x="210" y="1141"/>
                      <a:pt x="357" y="1392"/>
                      <a:pt x="650" y="1476"/>
                    </a:cubicBezTo>
                    <a:cubicBezTo>
                      <a:pt x="3683" y="2522"/>
                      <a:pt x="6696" y="3610"/>
                      <a:pt x="9647" y="4782"/>
                    </a:cubicBezTo>
                    <a:lnTo>
                      <a:pt x="9626" y="4782"/>
                    </a:lnTo>
                    <a:cubicBezTo>
                      <a:pt x="11802" y="5640"/>
                      <a:pt x="13936" y="6581"/>
                      <a:pt x="16091" y="7606"/>
                    </a:cubicBezTo>
                    <a:cubicBezTo>
                      <a:pt x="16970" y="8025"/>
                      <a:pt x="17807" y="8464"/>
                      <a:pt x="18644" y="8925"/>
                    </a:cubicBezTo>
                    <a:cubicBezTo>
                      <a:pt x="21238" y="10222"/>
                      <a:pt x="23770" y="11394"/>
                      <a:pt x="26783" y="11686"/>
                    </a:cubicBezTo>
                    <a:cubicBezTo>
                      <a:pt x="26825" y="11686"/>
                      <a:pt x="26867" y="11686"/>
                      <a:pt x="26888" y="11666"/>
                    </a:cubicBezTo>
                    <a:cubicBezTo>
                      <a:pt x="26909" y="11645"/>
                      <a:pt x="26930" y="11582"/>
                      <a:pt x="26930" y="11498"/>
                    </a:cubicBezTo>
                    <a:cubicBezTo>
                      <a:pt x="26930" y="11414"/>
                      <a:pt x="26888" y="11373"/>
                      <a:pt x="26804" y="11352"/>
                    </a:cubicBezTo>
                    <a:lnTo>
                      <a:pt x="26783" y="11352"/>
                    </a:lnTo>
                    <a:cubicBezTo>
                      <a:pt x="26553" y="11268"/>
                      <a:pt x="26344" y="11184"/>
                      <a:pt x="26093" y="11080"/>
                    </a:cubicBezTo>
                    <a:cubicBezTo>
                      <a:pt x="26051" y="11059"/>
                      <a:pt x="25988" y="11038"/>
                      <a:pt x="25946" y="11038"/>
                    </a:cubicBezTo>
                    <a:cubicBezTo>
                      <a:pt x="25737" y="10954"/>
                      <a:pt x="25528" y="10850"/>
                      <a:pt x="25318" y="10745"/>
                    </a:cubicBezTo>
                    <a:cubicBezTo>
                      <a:pt x="25256" y="10724"/>
                      <a:pt x="25214" y="10682"/>
                      <a:pt x="25130" y="10661"/>
                    </a:cubicBezTo>
                    <a:cubicBezTo>
                      <a:pt x="24921" y="10557"/>
                      <a:pt x="24733" y="10452"/>
                      <a:pt x="24523" y="10347"/>
                    </a:cubicBezTo>
                    <a:lnTo>
                      <a:pt x="24377" y="10264"/>
                    </a:lnTo>
                    <a:cubicBezTo>
                      <a:pt x="24189" y="10159"/>
                      <a:pt x="24042" y="10054"/>
                      <a:pt x="23854" y="9950"/>
                    </a:cubicBezTo>
                    <a:cubicBezTo>
                      <a:pt x="23791" y="9929"/>
                      <a:pt x="23749" y="9908"/>
                      <a:pt x="23686" y="9845"/>
                    </a:cubicBezTo>
                    <a:cubicBezTo>
                      <a:pt x="23519" y="9762"/>
                      <a:pt x="23331" y="9615"/>
                      <a:pt x="23142" y="9510"/>
                    </a:cubicBezTo>
                    <a:cubicBezTo>
                      <a:pt x="23059" y="9469"/>
                      <a:pt x="23017" y="9427"/>
                      <a:pt x="22933" y="9385"/>
                    </a:cubicBezTo>
                    <a:cubicBezTo>
                      <a:pt x="22745" y="9280"/>
                      <a:pt x="22598" y="9155"/>
                      <a:pt x="22410" y="9029"/>
                    </a:cubicBezTo>
                    <a:cubicBezTo>
                      <a:pt x="22326" y="8966"/>
                      <a:pt x="22264" y="8925"/>
                      <a:pt x="22180" y="8841"/>
                    </a:cubicBezTo>
                    <a:cubicBezTo>
                      <a:pt x="22054" y="8757"/>
                      <a:pt x="21950" y="8673"/>
                      <a:pt x="21845" y="8569"/>
                    </a:cubicBezTo>
                    <a:cubicBezTo>
                      <a:pt x="21678" y="8443"/>
                      <a:pt x="21531" y="8339"/>
                      <a:pt x="21364" y="8213"/>
                    </a:cubicBezTo>
                    <a:cubicBezTo>
                      <a:pt x="21343" y="8192"/>
                      <a:pt x="21280" y="8150"/>
                      <a:pt x="21259" y="8129"/>
                    </a:cubicBezTo>
                    <a:cubicBezTo>
                      <a:pt x="18769" y="6246"/>
                      <a:pt x="16363" y="4112"/>
                      <a:pt x="13559" y="2773"/>
                    </a:cubicBezTo>
                    <a:cubicBezTo>
                      <a:pt x="10023" y="1078"/>
                      <a:pt x="6006" y="137"/>
                      <a:pt x="2051" y="32"/>
                    </a:cubicBezTo>
                    <a:lnTo>
                      <a:pt x="1989" y="32"/>
                    </a:lnTo>
                    <a:cubicBezTo>
                      <a:pt x="1779" y="11"/>
                      <a:pt x="1570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9600250" y="28499650"/>
                <a:ext cx="774200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9835" extrusionOk="0">
                    <a:moveTo>
                      <a:pt x="6613" y="0"/>
                    </a:moveTo>
                    <a:cubicBezTo>
                      <a:pt x="4520" y="0"/>
                      <a:pt x="2532" y="63"/>
                      <a:pt x="733" y="251"/>
                    </a:cubicBezTo>
                    <a:cubicBezTo>
                      <a:pt x="252" y="272"/>
                      <a:pt x="1" y="753"/>
                      <a:pt x="105" y="1151"/>
                    </a:cubicBezTo>
                    <a:cubicBezTo>
                      <a:pt x="105" y="1318"/>
                      <a:pt x="252" y="1507"/>
                      <a:pt x="545" y="1590"/>
                    </a:cubicBezTo>
                    <a:cubicBezTo>
                      <a:pt x="5859" y="2678"/>
                      <a:pt x="11007" y="4080"/>
                      <a:pt x="16154" y="5712"/>
                    </a:cubicBezTo>
                    <a:cubicBezTo>
                      <a:pt x="16509" y="5817"/>
                      <a:pt x="16844" y="5963"/>
                      <a:pt x="17179" y="6068"/>
                    </a:cubicBezTo>
                    <a:lnTo>
                      <a:pt x="17158" y="6068"/>
                    </a:lnTo>
                    <a:cubicBezTo>
                      <a:pt x="18518" y="6528"/>
                      <a:pt x="19878" y="7051"/>
                      <a:pt x="21259" y="7574"/>
                    </a:cubicBezTo>
                    <a:cubicBezTo>
                      <a:pt x="21343" y="7595"/>
                      <a:pt x="21385" y="7637"/>
                      <a:pt x="21468" y="7658"/>
                    </a:cubicBezTo>
                    <a:cubicBezTo>
                      <a:pt x="21489" y="7658"/>
                      <a:pt x="21531" y="7679"/>
                      <a:pt x="21573" y="7679"/>
                    </a:cubicBezTo>
                    <a:cubicBezTo>
                      <a:pt x="24000" y="8579"/>
                      <a:pt x="26490" y="9416"/>
                      <a:pt x="29022" y="9730"/>
                    </a:cubicBezTo>
                    <a:lnTo>
                      <a:pt x="29064" y="9730"/>
                    </a:lnTo>
                    <a:cubicBezTo>
                      <a:pt x="29182" y="9747"/>
                      <a:pt x="29355" y="9777"/>
                      <a:pt x="29528" y="9777"/>
                    </a:cubicBezTo>
                    <a:cubicBezTo>
                      <a:pt x="29569" y="9777"/>
                      <a:pt x="29610" y="9775"/>
                      <a:pt x="29649" y="9771"/>
                    </a:cubicBezTo>
                    <a:cubicBezTo>
                      <a:pt x="29838" y="9792"/>
                      <a:pt x="30026" y="9792"/>
                      <a:pt x="30173" y="9834"/>
                    </a:cubicBezTo>
                    <a:lnTo>
                      <a:pt x="30319" y="9834"/>
                    </a:lnTo>
                    <a:cubicBezTo>
                      <a:pt x="30361" y="9834"/>
                      <a:pt x="30424" y="9834"/>
                      <a:pt x="30466" y="9792"/>
                    </a:cubicBezTo>
                    <a:cubicBezTo>
                      <a:pt x="30758" y="9730"/>
                      <a:pt x="30968" y="9374"/>
                      <a:pt x="30905" y="9060"/>
                    </a:cubicBezTo>
                    <a:cubicBezTo>
                      <a:pt x="30884" y="8997"/>
                      <a:pt x="30884" y="8914"/>
                      <a:pt x="30821" y="8851"/>
                    </a:cubicBezTo>
                    <a:cubicBezTo>
                      <a:pt x="30779" y="8788"/>
                      <a:pt x="30717" y="8725"/>
                      <a:pt x="30675" y="8642"/>
                    </a:cubicBezTo>
                    <a:cubicBezTo>
                      <a:pt x="30445" y="8328"/>
                      <a:pt x="30173" y="8056"/>
                      <a:pt x="29942" y="7763"/>
                    </a:cubicBezTo>
                    <a:cubicBezTo>
                      <a:pt x="29733" y="7428"/>
                      <a:pt x="29440" y="7135"/>
                      <a:pt x="29105" y="6905"/>
                    </a:cubicBezTo>
                    <a:cubicBezTo>
                      <a:pt x="23686" y="1716"/>
                      <a:pt x="14501" y="42"/>
                      <a:pt x="6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20149825" y="28752300"/>
                <a:ext cx="462625" cy="768775"/>
              </a:xfrm>
              <a:custGeom>
                <a:avLst/>
                <a:gdLst/>
                <a:ahLst/>
                <a:cxnLst/>
                <a:rect l="l" t="t" r="r" b="b"/>
                <a:pathLst>
                  <a:path w="18505" h="30751" extrusionOk="0">
                    <a:moveTo>
                      <a:pt x="13598" y="8453"/>
                    </a:moveTo>
                    <a:cubicBezTo>
                      <a:pt x="13593" y="8459"/>
                      <a:pt x="13588" y="8464"/>
                      <a:pt x="13588" y="8474"/>
                    </a:cubicBezTo>
                    <a:lnTo>
                      <a:pt x="13588" y="8474"/>
                    </a:lnTo>
                    <a:cubicBezTo>
                      <a:pt x="13591" y="8467"/>
                      <a:pt x="13595" y="8460"/>
                      <a:pt x="13598" y="8453"/>
                    </a:cubicBezTo>
                    <a:close/>
                    <a:moveTo>
                      <a:pt x="18233" y="0"/>
                    </a:moveTo>
                    <a:cubicBezTo>
                      <a:pt x="18170" y="0"/>
                      <a:pt x="18066" y="42"/>
                      <a:pt x="18003" y="84"/>
                    </a:cubicBezTo>
                    <a:cubicBezTo>
                      <a:pt x="17773" y="293"/>
                      <a:pt x="17563" y="481"/>
                      <a:pt x="17333" y="691"/>
                    </a:cubicBezTo>
                    <a:cubicBezTo>
                      <a:pt x="17255" y="769"/>
                      <a:pt x="17323" y="902"/>
                      <a:pt x="17418" y="902"/>
                    </a:cubicBezTo>
                    <a:cubicBezTo>
                      <a:pt x="17424" y="902"/>
                      <a:pt x="17431" y="901"/>
                      <a:pt x="17438" y="900"/>
                    </a:cubicBezTo>
                    <a:lnTo>
                      <a:pt x="17438" y="900"/>
                    </a:lnTo>
                    <a:cubicBezTo>
                      <a:pt x="17375" y="921"/>
                      <a:pt x="17354" y="942"/>
                      <a:pt x="17291" y="984"/>
                    </a:cubicBezTo>
                    <a:cubicBezTo>
                      <a:pt x="17291" y="984"/>
                      <a:pt x="17270" y="984"/>
                      <a:pt x="17270" y="1005"/>
                    </a:cubicBezTo>
                    <a:cubicBezTo>
                      <a:pt x="17229" y="1025"/>
                      <a:pt x="17187" y="1046"/>
                      <a:pt x="17145" y="1109"/>
                    </a:cubicBezTo>
                    <a:lnTo>
                      <a:pt x="17124" y="1130"/>
                    </a:lnTo>
                    <a:lnTo>
                      <a:pt x="16977" y="1256"/>
                    </a:lnTo>
                    <a:cubicBezTo>
                      <a:pt x="16957" y="1297"/>
                      <a:pt x="16936" y="1318"/>
                      <a:pt x="16915" y="1360"/>
                    </a:cubicBezTo>
                    <a:lnTo>
                      <a:pt x="16852" y="1423"/>
                    </a:lnTo>
                    <a:cubicBezTo>
                      <a:pt x="16203" y="2302"/>
                      <a:pt x="15471" y="4143"/>
                      <a:pt x="14927" y="5524"/>
                    </a:cubicBezTo>
                    <a:cubicBezTo>
                      <a:pt x="14760" y="5922"/>
                      <a:pt x="14613" y="6340"/>
                      <a:pt x="14446" y="6738"/>
                    </a:cubicBezTo>
                    <a:cubicBezTo>
                      <a:pt x="14446" y="6759"/>
                      <a:pt x="14425" y="6779"/>
                      <a:pt x="14425" y="6800"/>
                    </a:cubicBezTo>
                    <a:cubicBezTo>
                      <a:pt x="14425" y="6842"/>
                      <a:pt x="14404" y="6842"/>
                      <a:pt x="14404" y="6863"/>
                    </a:cubicBezTo>
                    <a:cubicBezTo>
                      <a:pt x="14341" y="6968"/>
                      <a:pt x="14320" y="7051"/>
                      <a:pt x="14299" y="7093"/>
                    </a:cubicBezTo>
                    <a:cubicBezTo>
                      <a:pt x="14236" y="7219"/>
                      <a:pt x="14153" y="7365"/>
                      <a:pt x="14111" y="7470"/>
                    </a:cubicBezTo>
                    <a:cubicBezTo>
                      <a:pt x="13930" y="7793"/>
                      <a:pt x="13787" y="8115"/>
                      <a:pt x="13608" y="8438"/>
                    </a:cubicBezTo>
                    <a:lnTo>
                      <a:pt x="13608" y="8438"/>
                    </a:lnTo>
                    <a:cubicBezTo>
                      <a:pt x="13609" y="8436"/>
                      <a:pt x="13609" y="8434"/>
                      <a:pt x="13609" y="8432"/>
                    </a:cubicBezTo>
                    <a:lnTo>
                      <a:pt x="13609" y="8432"/>
                    </a:lnTo>
                    <a:cubicBezTo>
                      <a:pt x="13605" y="8439"/>
                      <a:pt x="13602" y="8446"/>
                      <a:pt x="13598" y="8453"/>
                    </a:cubicBezTo>
                    <a:lnTo>
                      <a:pt x="13598" y="8453"/>
                    </a:lnTo>
                    <a:cubicBezTo>
                      <a:pt x="13599" y="8452"/>
                      <a:pt x="13600" y="8451"/>
                      <a:pt x="13601" y="8450"/>
                    </a:cubicBezTo>
                    <a:lnTo>
                      <a:pt x="13601" y="8450"/>
                    </a:lnTo>
                    <a:cubicBezTo>
                      <a:pt x="13597" y="8458"/>
                      <a:pt x="13592" y="8466"/>
                      <a:pt x="13588" y="8474"/>
                    </a:cubicBezTo>
                    <a:cubicBezTo>
                      <a:pt x="13588" y="8474"/>
                      <a:pt x="13588" y="8474"/>
                      <a:pt x="13588" y="8474"/>
                    </a:cubicBezTo>
                    <a:lnTo>
                      <a:pt x="13588" y="8474"/>
                    </a:lnTo>
                    <a:cubicBezTo>
                      <a:pt x="12527" y="10595"/>
                      <a:pt x="11404" y="12735"/>
                      <a:pt x="10261" y="14814"/>
                    </a:cubicBezTo>
                    <a:cubicBezTo>
                      <a:pt x="8294" y="18308"/>
                      <a:pt x="6181" y="21635"/>
                      <a:pt x="3900" y="24878"/>
                    </a:cubicBezTo>
                    <a:cubicBezTo>
                      <a:pt x="2729" y="26552"/>
                      <a:pt x="1536" y="28226"/>
                      <a:pt x="301" y="29879"/>
                    </a:cubicBezTo>
                    <a:cubicBezTo>
                      <a:pt x="1" y="30291"/>
                      <a:pt x="299" y="30750"/>
                      <a:pt x="688" y="30750"/>
                    </a:cubicBezTo>
                    <a:cubicBezTo>
                      <a:pt x="813" y="30750"/>
                      <a:pt x="948" y="30703"/>
                      <a:pt x="1076" y="30591"/>
                    </a:cubicBezTo>
                    <a:cubicBezTo>
                      <a:pt x="2540" y="29251"/>
                      <a:pt x="4047" y="27787"/>
                      <a:pt x="5532" y="26155"/>
                    </a:cubicBezTo>
                    <a:lnTo>
                      <a:pt x="5532" y="26134"/>
                    </a:lnTo>
                    <a:lnTo>
                      <a:pt x="5616" y="26050"/>
                    </a:lnTo>
                    <a:cubicBezTo>
                      <a:pt x="11726" y="19355"/>
                      <a:pt x="17375" y="10546"/>
                      <a:pt x="18379" y="1988"/>
                    </a:cubicBezTo>
                    <a:lnTo>
                      <a:pt x="18379" y="1883"/>
                    </a:lnTo>
                    <a:cubicBezTo>
                      <a:pt x="18421" y="1360"/>
                      <a:pt x="18484" y="816"/>
                      <a:pt x="18505" y="293"/>
                    </a:cubicBezTo>
                    <a:lnTo>
                      <a:pt x="18505" y="189"/>
                    </a:lnTo>
                    <a:cubicBezTo>
                      <a:pt x="18484" y="84"/>
                      <a:pt x="18379" y="0"/>
                      <a:pt x="18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9279125" y="28273675"/>
                <a:ext cx="2565725" cy="1180375"/>
              </a:xfrm>
              <a:custGeom>
                <a:avLst/>
                <a:gdLst/>
                <a:ahLst/>
                <a:cxnLst/>
                <a:rect l="l" t="t" r="r" b="b"/>
                <a:pathLst>
                  <a:path w="102629" h="47215" extrusionOk="0">
                    <a:moveTo>
                      <a:pt x="72729" y="5754"/>
                    </a:moveTo>
                    <a:lnTo>
                      <a:pt x="72729" y="5754"/>
                    </a:lnTo>
                    <a:cubicBezTo>
                      <a:pt x="73231" y="6277"/>
                      <a:pt x="73733" y="6800"/>
                      <a:pt x="74194" y="7365"/>
                    </a:cubicBezTo>
                    <a:cubicBezTo>
                      <a:pt x="74232" y="7403"/>
                      <a:pt x="74269" y="7419"/>
                      <a:pt x="74305" y="7419"/>
                    </a:cubicBezTo>
                    <a:cubicBezTo>
                      <a:pt x="74369" y="7419"/>
                      <a:pt x="74426" y="7369"/>
                      <a:pt x="74466" y="7302"/>
                    </a:cubicBezTo>
                    <a:cubicBezTo>
                      <a:pt x="76328" y="9144"/>
                      <a:pt x="77918" y="11173"/>
                      <a:pt x="79257" y="13391"/>
                    </a:cubicBezTo>
                    <a:lnTo>
                      <a:pt x="79257" y="13433"/>
                    </a:lnTo>
                    <a:cubicBezTo>
                      <a:pt x="80659" y="15777"/>
                      <a:pt x="81789" y="18371"/>
                      <a:pt x="82626" y="21196"/>
                    </a:cubicBezTo>
                    <a:cubicBezTo>
                      <a:pt x="82103" y="21070"/>
                      <a:pt x="81559" y="20966"/>
                      <a:pt x="81036" y="20819"/>
                    </a:cubicBezTo>
                    <a:lnTo>
                      <a:pt x="81036" y="20777"/>
                    </a:lnTo>
                    <a:cubicBezTo>
                      <a:pt x="80994" y="20756"/>
                      <a:pt x="80931" y="20694"/>
                      <a:pt x="80868" y="20694"/>
                    </a:cubicBezTo>
                    <a:cubicBezTo>
                      <a:pt x="80847" y="20694"/>
                      <a:pt x="80847" y="20694"/>
                      <a:pt x="80827" y="20714"/>
                    </a:cubicBezTo>
                    <a:cubicBezTo>
                      <a:pt x="80785" y="20756"/>
                      <a:pt x="80743" y="20777"/>
                      <a:pt x="80722" y="20798"/>
                    </a:cubicBezTo>
                    <a:cubicBezTo>
                      <a:pt x="79885" y="20610"/>
                      <a:pt x="79006" y="20463"/>
                      <a:pt x="78169" y="20275"/>
                    </a:cubicBezTo>
                    <a:lnTo>
                      <a:pt x="78169" y="20254"/>
                    </a:lnTo>
                    <a:cubicBezTo>
                      <a:pt x="78169" y="20254"/>
                      <a:pt x="78169" y="20233"/>
                      <a:pt x="78211" y="20233"/>
                    </a:cubicBezTo>
                    <a:cubicBezTo>
                      <a:pt x="78839" y="14416"/>
                      <a:pt x="76579" y="9834"/>
                      <a:pt x="73043" y="6152"/>
                    </a:cubicBezTo>
                    <a:lnTo>
                      <a:pt x="72729" y="5754"/>
                    </a:lnTo>
                    <a:close/>
                    <a:moveTo>
                      <a:pt x="72311" y="19857"/>
                    </a:moveTo>
                    <a:cubicBezTo>
                      <a:pt x="73985" y="20066"/>
                      <a:pt x="75637" y="20338"/>
                      <a:pt x="77311" y="20610"/>
                    </a:cubicBezTo>
                    <a:cubicBezTo>
                      <a:pt x="76935" y="21091"/>
                      <a:pt x="76579" y="21531"/>
                      <a:pt x="76223" y="22012"/>
                    </a:cubicBezTo>
                    <a:cubicBezTo>
                      <a:pt x="74884" y="23644"/>
                      <a:pt x="73524" y="25297"/>
                      <a:pt x="72164" y="26929"/>
                    </a:cubicBezTo>
                    <a:lnTo>
                      <a:pt x="72164" y="26950"/>
                    </a:lnTo>
                    <a:cubicBezTo>
                      <a:pt x="71516" y="27703"/>
                      <a:pt x="70867" y="28456"/>
                      <a:pt x="70218" y="29230"/>
                    </a:cubicBezTo>
                    <a:cubicBezTo>
                      <a:pt x="69465" y="30109"/>
                      <a:pt x="68712" y="30967"/>
                      <a:pt x="67917" y="31867"/>
                    </a:cubicBezTo>
                    <a:lnTo>
                      <a:pt x="67896" y="31888"/>
                    </a:lnTo>
                    <a:cubicBezTo>
                      <a:pt x="66640" y="33331"/>
                      <a:pt x="65364" y="34733"/>
                      <a:pt x="64067" y="36156"/>
                    </a:cubicBezTo>
                    <a:cubicBezTo>
                      <a:pt x="65615" y="34210"/>
                      <a:pt x="67080" y="32181"/>
                      <a:pt x="68335" y="30067"/>
                    </a:cubicBezTo>
                    <a:cubicBezTo>
                      <a:pt x="68440" y="29879"/>
                      <a:pt x="68586" y="29670"/>
                      <a:pt x="68691" y="29481"/>
                    </a:cubicBezTo>
                    <a:cubicBezTo>
                      <a:pt x="68754" y="29356"/>
                      <a:pt x="68816" y="29251"/>
                      <a:pt x="68900" y="29126"/>
                    </a:cubicBezTo>
                    <a:cubicBezTo>
                      <a:pt x="69047" y="28854"/>
                      <a:pt x="69172" y="28603"/>
                      <a:pt x="69319" y="28331"/>
                    </a:cubicBezTo>
                    <a:lnTo>
                      <a:pt x="69465" y="28017"/>
                    </a:lnTo>
                    <a:lnTo>
                      <a:pt x="69779" y="27389"/>
                    </a:lnTo>
                    <a:cubicBezTo>
                      <a:pt x="69821" y="27285"/>
                      <a:pt x="69883" y="27201"/>
                      <a:pt x="69904" y="27096"/>
                    </a:cubicBezTo>
                    <a:cubicBezTo>
                      <a:pt x="70051" y="26824"/>
                      <a:pt x="70176" y="26552"/>
                      <a:pt x="70302" y="26259"/>
                    </a:cubicBezTo>
                    <a:cubicBezTo>
                      <a:pt x="70344" y="26155"/>
                      <a:pt x="70386" y="26092"/>
                      <a:pt x="70428" y="25987"/>
                    </a:cubicBezTo>
                    <a:cubicBezTo>
                      <a:pt x="70574" y="25715"/>
                      <a:pt x="70679" y="25422"/>
                      <a:pt x="70783" y="25171"/>
                    </a:cubicBezTo>
                    <a:cubicBezTo>
                      <a:pt x="70804" y="25108"/>
                      <a:pt x="70804" y="25088"/>
                      <a:pt x="70825" y="25046"/>
                    </a:cubicBezTo>
                    <a:cubicBezTo>
                      <a:pt x="70930" y="24753"/>
                      <a:pt x="71055" y="24460"/>
                      <a:pt x="71160" y="24167"/>
                    </a:cubicBezTo>
                    <a:cubicBezTo>
                      <a:pt x="71202" y="24104"/>
                      <a:pt x="71223" y="24041"/>
                      <a:pt x="71244" y="23958"/>
                    </a:cubicBezTo>
                    <a:cubicBezTo>
                      <a:pt x="71348" y="23644"/>
                      <a:pt x="71453" y="23330"/>
                      <a:pt x="71557" y="23058"/>
                    </a:cubicBezTo>
                    <a:cubicBezTo>
                      <a:pt x="71557" y="22995"/>
                      <a:pt x="71578" y="22974"/>
                      <a:pt x="71578" y="22911"/>
                    </a:cubicBezTo>
                    <a:cubicBezTo>
                      <a:pt x="71683" y="22598"/>
                      <a:pt x="71767" y="22326"/>
                      <a:pt x="71850" y="22012"/>
                    </a:cubicBezTo>
                    <a:cubicBezTo>
                      <a:pt x="71850" y="21970"/>
                      <a:pt x="71871" y="21949"/>
                      <a:pt x="71871" y="21928"/>
                    </a:cubicBezTo>
                    <a:cubicBezTo>
                      <a:pt x="71955" y="21593"/>
                      <a:pt x="72039" y="21279"/>
                      <a:pt x="72101" y="20924"/>
                    </a:cubicBezTo>
                    <a:cubicBezTo>
                      <a:pt x="72101" y="20903"/>
                      <a:pt x="72143" y="20882"/>
                      <a:pt x="72143" y="20819"/>
                    </a:cubicBezTo>
                    <a:cubicBezTo>
                      <a:pt x="72206" y="20505"/>
                      <a:pt x="72269" y="20170"/>
                      <a:pt x="72311" y="19857"/>
                    </a:cubicBezTo>
                    <a:close/>
                    <a:moveTo>
                      <a:pt x="64761" y="0"/>
                    </a:moveTo>
                    <a:cubicBezTo>
                      <a:pt x="64113" y="0"/>
                      <a:pt x="63614" y="912"/>
                      <a:pt x="64213" y="1423"/>
                    </a:cubicBezTo>
                    <a:cubicBezTo>
                      <a:pt x="65238" y="2281"/>
                      <a:pt x="66180" y="3243"/>
                      <a:pt x="67059" y="4269"/>
                    </a:cubicBezTo>
                    <a:lnTo>
                      <a:pt x="67080" y="4269"/>
                    </a:lnTo>
                    <a:lnTo>
                      <a:pt x="67122" y="4289"/>
                    </a:lnTo>
                    <a:cubicBezTo>
                      <a:pt x="67122" y="4331"/>
                      <a:pt x="67143" y="4331"/>
                      <a:pt x="67143" y="4331"/>
                    </a:cubicBezTo>
                    <a:lnTo>
                      <a:pt x="67143" y="4352"/>
                    </a:lnTo>
                    <a:lnTo>
                      <a:pt x="67163" y="4373"/>
                    </a:lnTo>
                    <a:cubicBezTo>
                      <a:pt x="69904" y="7574"/>
                      <a:pt x="72143" y="11299"/>
                      <a:pt x="74382" y="14940"/>
                    </a:cubicBezTo>
                    <a:cubicBezTo>
                      <a:pt x="75031" y="16007"/>
                      <a:pt x="75700" y="17053"/>
                      <a:pt x="76349" y="18078"/>
                    </a:cubicBezTo>
                    <a:cubicBezTo>
                      <a:pt x="76433" y="18183"/>
                      <a:pt x="76474" y="18287"/>
                      <a:pt x="76558" y="18392"/>
                    </a:cubicBezTo>
                    <a:cubicBezTo>
                      <a:pt x="76746" y="18664"/>
                      <a:pt x="76893" y="18915"/>
                      <a:pt x="77081" y="19187"/>
                    </a:cubicBezTo>
                    <a:cubicBezTo>
                      <a:pt x="77102" y="19229"/>
                      <a:pt x="77165" y="19292"/>
                      <a:pt x="77186" y="19334"/>
                    </a:cubicBezTo>
                    <a:cubicBezTo>
                      <a:pt x="77374" y="19606"/>
                      <a:pt x="77542" y="19878"/>
                      <a:pt x="77730" y="20150"/>
                    </a:cubicBezTo>
                    <a:cubicBezTo>
                      <a:pt x="77709" y="20150"/>
                      <a:pt x="77688" y="20170"/>
                      <a:pt x="77625" y="20191"/>
                    </a:cubicBezTo>
                    <a:cubicBezTo>
                      <a:pt x="75575" y="19815"/>
                      <a:pt x="73524" y="19501"/>
                      <a:pt x="71453" y="19229"/>
                    </a:cubicBezTo>
                    <a:cubicBezTo>
                      <a:pt x="72039" y="13956"/>
                      <a:pt x="68963" y="9248"/>
                      <a:pt x="64862" y="5796"/>
                    </a:cubicBezTo>
                    <a:lnTo>
                      <a:pt x="64841" y="5754"/>
                    </a:lnTo>
                    <a:lnTo>
                      <a:pt x="64820" y="5754"/>
                    </a:lnTo>
                    <a:cubicBezTo>
                      <a:pt x="62016" y="3411"/>
                      <a:pt x="58710" y="1611"/>
                      <a:pt x="55739" y="565"/>
                    </a:cubicBezTo>
                    <a:cubicBezTo>
                      <a:pt x="55650" y="534"/>
                      <a:pt x="55563" y="520"/>
                      <a:pt x="55478" y="520"/>
                    </a:cubicBezTo>
                    <a:cubicBezTo>
                      <a:pt x="54985" y="520"/>
                      <a:pt x="54588" y="997"/>
                      <a:pt x="54588" y="1444"/>
                    </a:cubicBezTo>
                    <a:cubicBezTo>
                      <a:pt x="54588" y="1674"/>
                      <a:pt x="54693" y="1946"/>
                      <a:pt x="54986" y="2072"/>
                    </a:cubicBezTo>
                    <a:cubicBezTo>
                      <a:pt x="55509" y="2364"/>
                      <a:pt x="55990" y="2678"/>
                      <a:pt x="56492" y="2992"/>
                    </a:cubicBezTo>
                    <a:cubicBezTo>
                      <a:pt x="56513" y="2992"/>
                      <a:pt x="56513" y="3013"/>
                      <a:pt x="56555" y="3034"/>
                    </a:cubicBezTo>
                    <a:cubicBezTo>
                      <a:pt x="57811" y="4038"/>
                      <a:pt x="59087" y="4980"/>
                      <a:pt x="60342" y="5942"/>
                    </a:cubicBezTo>
                    <a:lnTo>
                      <a:pt x="60363" y="5942"/>
                    </a:lnTo>
                    <a:cubicBezTo>
                      <a:pt x="61849" y="7261"/>
                      <a:pt x="63272" y="8683"/>
                      <a:pt x="64611" y="10211"/>
                    </a:cubicBezTo>
                    <a:cubicBezTo>
                      <a:pt x="66619" y="12450"/>
                      <a:pt x="68021" y="15128"/>
                      <a:pt x="69758" y="17576"/>
                    </a:cubicBezTo>
                    <a:cubicBezTo>
                      <a:pt x="69779" y="17618"/>
                      <a:pt x="69800" y="17639"/>
                      <a:pt x="69800" y="17681"/>
                    </a:cubicBezTo>
                    <a:cubicBezTo>
                      <a:pt x="69883" y="17827"/>
                      <a:pt x="69988" y="17932"/>
                      <a:pt x="70072" y="18057"/>
                    </a:cubicBezTo>
                    <a:cubicBezTo>
                      <a:pt x="70114" y="18141"/>
                      <a:pt x="70176" y="18183"/>
                      <a:pt x="70218" y="18266"/>
                    </a:cubicBezTo>
                    <a:cubicBezTo>
                      <a:pt x="70302" y="18371"/>
                      <a:pt x="70344" y="18455"/>
                      <a:pt x="70428" y="18559"/>
                    </a:cubicBezTo>
                    <a:cubicBezTo>
                      <a:pt x="70511" y="18664"/>
                      <a:pt x="70595" y="18769"/>
                      <a:pt x="70700" y="18873"/>
                    </a:cubicBezTo>
                    <a:cubicBezTo>
                      <a:pt x="70741" y="18915"/>
                      <a:pt x="70804" y="18999"/>
                      <a:pt x="70846" y="19041"/>
                    </a:cubicBezTo>
                    <a:cubicBezTo>
                      <a:pt x="70909" y="19103"/>
                      <a:pt x="70930" y="19145"/>
                      <a:pt x="70992" y="19208"/>
                    </a:cubicBezTo>
                    <a:cubicBezTo>
                      <a:pt x="69570" y="19020"/>
                      <a:pt x="68147" y="18894"/>
                      <a:pt x="66745" y="18769"/>
                    </a:cubicBezTo>
                    <a:lnTo>
                      <a:pt x="66766" y="18769"/>
                    </a:lnTo>
                    <a:cubicBezTo>
                      <a:pt x="66763" y="18768"/>
                      <a:pt x="66761" y="18768"/>
                      <a:pt x="66758" y="18768"/>
                    </a:cubicBezTo>
                    <a:lnTo>
                      <a:pt x="66758" y="18768"/>
                    </a:lnTo>
                    <a:cubicBezTo>
                      <a:pt x="66814" y="18763"/>
                      <a:pt x="66854" y="18725"/>
                      <a:pt x="66912" y="18706"/>
                    </a:cubicBezTo>
                    <a:lnTo>
                      <a:pt x="66933" y="18685"/>
                    </a:lnTo>
                    <a:cubicBezTo>
                      <a:pt x="66975" y="18601"/>
                      <a:pt x="67017" y="18497"/>
                      <a:pt x="66954" y="18413"/>
                    </a:cubicBezTo>
                    <a:cubicBezTo>
                      <a:pt x="63837" y="14228"/>
                      <a:pt x="59673" y="10608"/>
                      <a:pt x="55216" y="7512"/>
                    </a:cubicBezTo>
                    <a:cubicBezTo>
                      <a:pt x="55174" y="7491"/>
                      <a:pt x="55153" y="7491"/>
                      <a:pt x="55132" y="7470"/>
                    </a:cubicBezTo>
                    <a:cubicBezTo>
                      <a:pt x="54233" y="6842"/>
                      <a:pt x="53333" y="6256"/>
                      <a:pt x="52412" y="5691"/>
                    </a:cubicBezTo>
                    <a:cubicBezTo>
                      <a:pt x="52391" y="5691"/>
                      <a:pt x="52391" y="5649"/>
                      <a:pt x="52350" y="5629"/>
                    </a:cubicBezTo>
                    <a:cubicBezTo>
                      <a:pt x="51701" y="5210"/>
                      <a:pt x="51052" y="4813"/>
                      <a:pt x="50404" y="4436"/>
                    </a:cubicBezTo>
                    <a:cubicBezTo>
                      <a:pt x="49211" y="3745"/>
                      <a:pt x="48039" y="3076"/>
                      <a:pt x="46888" y="2469"/>
                    </a:cubicBezTo>
                    <a:cubicBezTo>
                      <a:pt x="46771" y="2407"/>
                      <a:pt x="46661" y="2379"/>
                      <a:pt x="46560" y="2379"/>
                    </a:cubicBezTo>
                    <a:cubicBezTo>
                      <a:pt x="46119" y="2379"/>
                      <a:pt x="45860" y="2901"/>
                      <a:pt x="46031" y="3327"/>
                    </a:cubicBezTo>
                    <a:lnTo>
                      <a:pt x="46051" y="3348"/>
                    </a:lnTo>
                    <a:cubicBezTo>
                      <a:pt x="46072" y="3432"/>
                      <a:pt x="46114" y="3515"/>
                      <a:pt x="46177" y="3599"/>
                    </a:cubicBezTo>
                    <a:cubicBezTo>
                      <a:pt x="50445" y="8118"/>
                      <a:pt x="55551" y="12722"/>
                      <a:pt x="61137" y="16007"/>
                    </a:cubicBezTo>
                    <a:cubicBezTo>
                      <a:pt x="61179" y="16049"/>
                      <a:pt x="61200" y="16049"/>
                      <a:pt x="61221" y="16069"/>
                    </a:cubicBezTo>
                    <a:cubicBezTo>
                      <a:pt x="61514" y="16258"/>
                      <a:pt x="61807" y="16404"/>
                      <a:pt x="62121" y="16572"/>
                    </a:cubicBezTo>
                    <a:cubicBezTo>
                      <a:pt x="62184" y="16613"/>
                      <a:pt x="62267" y="16634"/>
                      <a:pt x="62351" y="16697"/>
                    </a:cubicBezTo>
                    <a:cubicBezTo>
                      <a:pt x="62644" y="16844"/>
                      <a:pt x="62916" y="17011"/>
                      <a:pt x="63230" y="17157"/>
                    </a:cubicBezTo>
                    <a:cubicBezTo>
                      <a:pt x="63376" y="17220"/>
                      <a:pt x="63481" y="17304"/>
                      <a:pt x="63606" y="17346"/>
                    </a:cubicBezTo>
                    <a:cubicBezTo>
                      <a:pt x="63816" y="17450"/>
                      <a:pt x="64004" y="17555"/>
                      <a:pt x="64213" y="17639"/>
                    </a:cubicBezTo>
                    <a:cubicBezTo>
                      <a:pt x="64360" y="17722"/>
                      <a:pt x="64548" y="17785"/>
                      <a:pt x="64715" y="17869"/>
                    </a:cubicBezTo>
                    <a:cubicBezTo>
                      <a:pt x="64946" y="17973"/>
                      <a:pt x="65155" y="18078"/>
                      <a:pt x="65385" y="18183"/>
                    </a:cubicBezTo>
                    <a:cubicBezTo>
                      <a:pt x="65531" y="18266"/>
                      <a:pt x="65699" y="18308"/>
                      <a:pt x="65866" y="18392"/>
                    </a:cubicBezTo>
                    <a:lnTo>
                      <a:pt x="66410" y="18622"/>
                    </a:lnTo>
                    <a:cubicBezTo>
                      <a:pt x="66512" y="18683"/>
                      <a:pt x="66615" y="18705"/>
                      <a:pt x="66717" y="18764"/>
                    </a:cubicBezTo>
                    <a:lnTo>
                      <a:pt x="66717" y="18764"/>
                    </a:lnTo>
                    <a:cubicBezTo>
                      <a:pt x="63282" y="18461"/>
                      <a:pt x="59832" y="18310"/>
                      <a:pt x="56381" y="18310"/>
                    </a:cubicBezTo>
                    <a:cubicBezTo>
                      <a:pt x="45847" y="18310"/>
                      <a:pt x="35302" y="19722"/>
                      <a:pt x="25149" y="22556"/>
                    </a:cubicBezTo>
                    <a:cubicBezTo>
                      <a:pt x="25756" y="22221"/>
                      <a:pt x="26341" y="21865"/>
                      <a:pt x="26906" y="21510"/>
                    </a:cubicBezTo>
                    <a:cubicBezTo>
                      <a:pt x="26927" y="21489"/>
                      <a:pt x="26969" y="21447"/>
                      <a:pt x="26969" y="21426"/>
                    </a:cubicBezTo>
                    <a:lnTo>
                      <a:pt x="26969" y="21321"/>
                    </a:lnTo>
                    <a:cubicBezTo>
                      <a:pt x="26969" y="21300"/>
                      <a:pt x="26969" y="21300"/>
                      <a:pt x="26927" y="21279"/>
                    </a:cubicBezTo>
                    <a:cubicBezTo>
                      <a:pt x="27409" y="21196"/>
                      <a:pt x="27848" y="21112"/>
                      <a:pt x="28287" y="21007"/>
                    </a:cubicBezTo>
                    <a:cubicBezTo>
                      <a:pt x="28664" y="20924"/>
                      <a:pt x="28999" y="20861"/>
                      <a:pt x="29375" y="20756"/>
                    </a:cubicBezTo>
                    <a:cubicBezTo>
                      <a:pt x="29396" y="20756"/>
                      <a:pt x="29396" y="20714"/>
                      <a:pt x="29417" y="20714"/>
                    </a:cubicBezTo>
                    <a:cubicBezTo>
                      <a:pt x="29543" y="20673"/>
                      <a:pt x="29543" y="20547"/>
                      <a:pt x="29501" y="20442"/>
                    </a:cubicBezTo>
                    <a:cubicBezTo>
                      <a:pt x="29480" y="20380"/>
                      <a:pt x="29417" y="20338"/>
                      <a:pt x="29375" y="20296"/>
                    </a:cubicBezTo>
                    <a:cubicBezTo>
                      <a:pt x="27701" y="19710"/>
                      <a:pt x="25881" y="19354"/>
                      <a:pt x="23998" y="19208"/>
                    </a:cubicBezTo>
                    <a:lnTo>
                      <a:pt x="23935" y="19208"/>
                    </a:lnTo>
                    <a:cubicBezTo>
                      <a:pt x="23580" y="19187"/>
                      <a:pt x="23224" y="19145"/>
                      <a:pt x="22889" y="19124"/>
                    </a:cubicBezTo>
                    <a:lnTo>
                      <a:pt x="22722" y="19124"/>
                    </a:lnTo>
                    <a:cubicBezTo>
                      <a:pt x="22408" y="19124"/>
                      <a:pt x="22073" y="19103"/>
                      <a:pt x="21759" y="19103"/>
                    </a:cubicBezTo>
                    <a:lnTo>
                      <a:pt x="20295" y="19103"/>
                    </a:lnTo>
                    <a:cubicBezTo>
                      <a:pt x="20002" y="19103"/>
                      <a:pt x="19751" y="19124"/>
                      <a:pt x="19458" y="19124"/>
                    </a:cubicBezTo>
                    <a:cubicBezTo>
                      <a:pt x="19332" y="19124"/>
                      <a:pt x="19186" y="19145"/>
                      <a:pt x="19060" y="19145"/>
                    </a:cubicBezTo>
                    <a:cubicBezTo>
                      <a:pt x="18830" y="19187"/>
                      <a:pt x="18558" y="19187"/>
                      <a:pt x="18328" y="19208"/>
                    </a:cubicBezTo>
                    <a:cubicBezTo>
                      <a:pt x="18181" y="19229"/>
                      <a:pt x="18014" y="19229"/>
                      <a:pt x="17867" y="19250"/>
                    </a:cubicBezTo>
                    <a:cubicBezTo>
                      <a:pt x="17658" y="19292"/>
                      <a:pt x="17407" y="19313"/>
                      <a:pt x="17198" y="19334"/>
                    </a:cubicBezTo>
                    <a:cubicBezTo>
                      <a:pt x="17030" y="19354"/>
                      <a:pt x="16842" y="19396"/>
                      <a:pt x="16654" y="19396"/>
                    </a:cubicBezTo>
                    <a:cubicBezTo>
                      <a:pt x="16466" y="19417"/>
                      <a:pt x="16256" y="19438"/>
                      <a:pt x="16089" y="19459"/>
                    </a:cubicBezTo>
                    <a:cubicBezTo>
                      <a:pt x="15880" y="19501"/>
                      <a:pt x="15670" y="19522"/>
                      <a:pt x="15482" y="19543"/>
                    </a:cubicBezTo>
                    <a:cubicBezTo>
                      <a:pt x="15294" y="19564"/>
                      <a:pt x="15147" y="19606"/>
                      <a:pt x="14959" y="19626"/>
                    </a:cubicBezTo>
                    <a:cubicBezTo>
                      <a:pt x="14750" y="19647"/>
                      <a:pt x="14520" y="19710"/>
                      <a:pt x="14310" y="19731"/>
                    </a:cubicBezTo>
                    <a:cubicBezTo>
                      <a:pt x="14143" y="19752"/>
                      <a:pt x="13955" y="19773"/>
                      <a:pt x="13808" y="19836"/>
                    </a:cubicBezTo>
                    <a:cubicBezTo>
                      <a:pt x="13599" y="19878"/>
                      <a:pt x="13390" y="19919"/>
                      <a:pt x="13181" y="19961"/>
                    </a:cubicBezTo>
                    <a:cubicBezTo>
                      <a:pt x="12971" y="20024"/>
                      <a:pt x="12741" y="20045"/>
                      <a:pt x="12532" y="20087"/>
                    </a:cubicBezTo>
                    <a:cubicBezTo>
                      <a:pt x="12364" y="20129"/>
                      <a:pt x="12218" y="20170"/>
                      <a:pt x="12051" y="20191"/>
                    </a:cubicBezTo>
                    <a:cubicBezTo>
                      <a:pt x="12030" y="20191"/>
                      <a:pt x="12009" y="20191"/>
                      <a:pt x="11967" y="20233"/>
                    </a:cubicBezTo>
                    <a:cubicBezTo>
                      <a:pt x="11611" y="20296"/>
                      <a:pt x="11276" y="20380"/>
                      <a:pt x="10900" y="20484"/>
                    </a:cubicBezTo>
                    <a:cubicBezTo>
                      <a:pt x="10889" y="20474"/>
                      <a:pt x="10863" y="20469"/>
                      <a:pt x="10829" y="20469"/>
                    </a:cubicBezTo>
                    <a:cubicBezTo>
                      <a:pt x="10795" y="20469"/>
                      <a:pt x="10753" y="20474"/>
                      <a:pt x="10712" y="20484"/>
                    </a:cubicBezTo>
                    <a:cubicBezTo>
                      <a:pt x="10544" y="20568"/>
                      <a:pt x="10293" y="20610"/>
                      <a:pt x="10126" y="20694"/>
                    </a:cubicBezTo>
                    <a:cubicBezTo>
                      <a:pt x="7092" y="21489"/>
                      <a:pt x="4204" y="22493"/>
                      <a:pt x="1756" y="23581"/>
                    </a:cubicBezTo>
                    <a:cubicBezTo>
                      <a:pt x="1401" y="23719"/>
                      <a:pt x="1381" y="24341"/>
                      <a:pt x="1801" y="24341"/>
                    </a:cubicBezTo>
                    <a:cubicBezTo>
                      <a:pt x="1826" y="24341"/>
                      <a:pt x="1853" y="24339"/>
                      <a:pt x="1882" y="24334"/>
                    </a:cubicBezTo>
                    <a:cubicBezTo>
                      <a:pt x="2279" y="24272"/>
                      <a:pt x="2656" y="24209"/>
                      <a:pt x="3053" y="24146"/>
                    </a:cubicBezTo>
                    <a:lnTo>
                      <a:pt x="3074" y="24146"/>
                    </a:lnTo>
                    <a:cubicBezTo>
                      <a:pt x="7510" y="23476"/>
                      <a:pt x="11925" y="22786"/>
                      <a:pt x="16340" y="22221"/>
                    </a:cubicBezTo>
                    <a:cubicBezTo>
                      <a:pt x="16926" y="22137"/>
                      <a:pt x="17470" y="22075"/>
                      <a:pt x="18077" y="22033"/>
                    </a:cubicBezTo>
                    <a:lnTo>
                      <a:pt x="18244" y="22033"/>
                    </a:lnTo>
                    <a:cubicBezTo>
                      <a:pt x="19960" y="21907"/>
                      <a:pt x="21696" y="21823"/>
                      <a:pt x="23412" y="21698"/>
                    </a:cubicBezTo>
                    <a:lnTo>
                      <a:pt x="23433" y="21698"/>
                    </a:lnTo>
                    <a:cubicBezTo>
                      <a:pt x="22994" y="21761"/>
                      <a:pt x="22575" y="21844"/>
                      <a:pt x="22115" y="21928"/>
                    </a:cubicBezTo>
                    <a:cubicBezTo>
                      <a:pt x="21906" y="21949"/>
                      <a:pt x="21696" y="22012"/>
                      <a:pt x="21487" y="22054"/>
                    </a:cubicBezTo>
                    <a:cubicBezTo>
                      <a:pt x="21278" y="22116"/>
                      <a:pt x="21069" y="22137"/>
                      <a:pt x="20859" y="22179"/>
                    </a:cubicBezTo>
                    <a:cubicBezTo>
                      <a:pt x="20587" y="22242"/>
                      <a:pt x="20295" y="22284"/>
                      <a:pt x="20002" y="22367"/>
                    </a:cubicBezTo>
                    <a:cubicBezTo>
                      <a:pt x="19897" y="22388"/>
                      <a:pt x="19792" y="22430"/>
                      <a:pt x="19667" y="22451"/>
                    </a:cubicBezTo>
                    <a:cubicBezTo>
                      <a:pt x="13160" y="23811"/>
                      <a:pt x="6631" y="25883"/>
                      <a:pt x="501" y="27829"/>
                    </a:cubicBezTo>
                    <a:cubicBezTo>
                      <a:pt x="292" y="27912"/>
                      <a:pt x="145" y="28080"/>
                      <a:pt x="103" y="28226"/>
                    </a:cubicBezTo>
                    <a:cubicBezTo>
                      <a:pt x="1" y="28615"/>
                      <a:pt x="199" y="29064"/>
                      <a:pt x="677" y="29064"/>
                    </a:cubicBezTo>
                    <a:cubicBezTo>
                      <a:pt x="688" y="29064"/>
                      <a:pt x="699" y="29063"/>
                      <a:pt x="710" y="29063"/>
                    </a:cubicBezTo>
                    <a:cubicBezTo>
                      <a:pt x="1714" y="29021"/>
                      <a:pt x="2761" y="28937"/>
                      <a:pt x="3807" y="28833"/>
                    </a:cubicBezTo>
                    <a:cubicBezTo>
                      <a:pt x="6631" y="28561"/>
                      <a:pt x="9498" y="28101"/>
                      <a:pt x="12281" y="27452"/>
                    </a:cubicBezTo>
                    <a:lnTo>
                      <a:pt x="12323" y="27452"/>
                    </a:lnTo>
                    <a:cubicBezTo>
                      <a:pt x="12657" y="27368"/>
                      <a:pt x="13013" y="27285"/>
                      <a:pt x="13369" y="27180"/>
                    </a:cubicBezTo>
                    <a:cubicBezTo>
                      <a:pt x="13411" y="27159"/>
                      <a:pt x="13473" y="27159"/>
                      <a:pt x="13536" y="27138"/>
                    </a:cubicBezTo>
                    <a:cubicBezTo>
                      <a:pt x="14206" y="26971"/>
                      <a:pt x="14854" y="26782"/>
                      <a:pt x="15482" y="26615"/>
                    </a:cubicBezTo>
                    <a:cubicBezTo>
                      <a:pt x="15524" y="26573"/>
                      <a:pt x="15587" y="26573"/>
                      <a:pt x="15629" y="26552"/>
                    </a:cubicBezTo>
                    <a:cubicBezTo>
                      <a:pt x="15880" y="26468"/>
                      <a:pt x="16089" y="26427"/>
                      <a:pt x="16319" y="26343"/>
                    </a:cubicBezTo>
                    <a:cubicBezTo>
                      <a:pt x="16549" y="26259"/>
                      <a:pt x="16758" y="26217"/>
                      <a:pt x="16989" y="26134"/>
                    </a:cubicBezTo>
                    <a:cubicBezTo>
                      <a:pt x="17177" y="26092"/>
                      <a:pt x="17365" y="26008"/>
                      <a:pt x="17554" y="25945"/>
                    </a:cubicBezTo>
                    <a:cubicBezTo>
                      <a:pt x="17888" y="25841"/>
                      <a:pt x="18223" y="25715"/>
                      <a:pt x="18558" y="25590"/>
                    </a:cubicBezTo>
                    <a:lnTo>
                      <a:pt x="18809" y="25506"/>
                    </a:lnTo>
                    <a:cubicBezTo>
                      <a:pt x="19248" y="25360"/>
                      <a:pt x="19688" y="25171"/>
                      <a:pt x="20127" y="24983"/>
                    </a:cubicBezTo>
                    <a:lnTo>
                      <a:pt x="20295" y="24899"/>
                    </a:lnTo>
                    <a:cubicBezTo>
                      <a:pt x="20713" y="24753"/>
                      <a:pt x="21111" y="24564"/>
                      <a:pt x="21529" y="24376"/>
                    </a:cubicBezTo>
                    <a:cubicBezTo>
                      <a:pt x="21550" y="24355"/>
                      <a:pt x="21592" y="24355"/>
                      <a:pt x="21634" y="24334"/>
                    </a:cubicBezTo>
                    <a:cubicBezTo>
                      <a:pt x="22094" y="24125"/>
                      <a:pt x="22596" y="23895"/>
                      <a:pt x="23036" y="23686"/>
                    </a:cubicBezTo>
                    <a:cubicBezTo>
                      <a:pt x="24458" y="23267"/>
                      <a:pt x="25860" y="22891"/>
                      <a:pt x="27283" y="22535"/>
                    </a:cubicBezTo>
                    <a:lnTo>
                      <a:pt x="27283" y="22535"/>
                    </a:lnTo>
                    <a:cubicBezTo>
                      <a:pt x="25839" y="23414"/>
                      <a:pt x="24458" y="24460"/>
                      <a:pt x="23119" y="25527"/>
                    </a:cubicBezTo>
                    <a:cubicBezTo>
                      <a:pt x="22115" y="26343"/>
                      <a:pt x="21131" y="27180"/>
                      <a:pt x="20127" y="28017"/>
                    </a:cubicBezTo>
                    <a:cubicBezTo>
                      <a:pt x="18558" y="29356"/>
                      <a:pt x="16968" y="30653"/>
                      <a:pt x="15294" y="31804"/>
                    </a:cubicBezTo>
                    <a:cubicBezTo>
                      <a:pt x="15001" y="31992"/>
                      <a:pt x="14750" y="32181"/>
                      <a:pt x="14457" y="32369"/>
                    </a:cubicBezTo>
                    <a:cubicBezTo>
                      <a:pt x="14373" y="32411"/>
                      <a:pt x="14310" y="32474"/>
                      <a:pt x="14206" y="32536"/>
                    </a:cubicBezTo>
                    <a:cubicBezTo>
                      <a:pt x="13934" y="32704"/>
                      <a:pt x="13683" y="32892"/>
                      <a:pt x="13411" y="33038"/>
                    </a:cubicBezTo>
                    <a:cubicBezTo>
                      <a:pt x="13285" y="33122"/>
                      <a:pt x="13118" y="33227"/>
                      <a:pt x="12992" y="33311"/>
                    </a:cubicBezTo>
                    <a:cubicBezTo>
                      <a:pt x="12364" y="33687"/>
                      <a:pt x="11737" y="34085"/>
                      <a:pt x="11109" y="34461"/>
                    </a:cubicBezTo>
                    <a:lnTo>
                      <a:pt x="11130" y="34461"/>
                    </a:lnTo>
                    <a:cubicBezTo>
                      <a:pt x="8787" y="35884"/>
                      <a:pt x="6380" y="37244"/>
                      <a:pt x="4058" y="38667"/>
                    </a:cubicBezTo>
                    <a:cubicBezTo>
                      <a:pt x="4016" y="38667"/>
                      <a:pt x="3995" y="38667"/>
                      <a:pt x="3995" y="38688"/>
                    </a:cubicBezTo>
                    <a:cubicBezTo>
                      <a:pt x="3346" y="39064"/>
                      <a:pt x="2719" y="39441"/>
                      <a:pt x="2091" y="39860"/>
                    </a:cubicBezTo>
                    <a:cubicBezTo>
                      <a:pt x="1453" y="40285"/>
                      <a:pt x="1834" y="41175"/>
                      <a:pt x="2490" y="41175"/>
                    </a:cubicBezTo>
                    <a:cubicBezTo>
                      <a:pt x="2543" y="41175"/>
                      <a:pt x="2599" y="41170"/>
                      <a:pt x="2656" y="41157"/>
                    </a:cubicBezTo>
                    <a:cubicBezTo>
                      <a:pt x="2949" y="41094"/>
                      <a:pt x="3263" y="41010"/>
                      <a:pt x="3556" y="40906"/>
                    </a:cubicBezTo>
                    <a:cubicBezTo>
                      <a:pt x="10168" y="39190"/>
                      <a:pt x="17826" y="34838"/>
                      <a:pt x="22994" y="29272"/>
                    </a:cubicBezTo>
                    <a:lnTo>
                      <a:pt x="23015" y="29251"/>
                    </a:lnTo>
                    <a:cubicBezTo>
                      <a:pt x="23224" y="29021"/>
                      <a:pt x="23454" y="28770"/>
                      <a:pt x="23663" y="28540"/>
                    </a:cubicBezTo>
                    <a:cubicBezTo>
                      <a:pt x="23768" y="28435"/>
                      <a:pt x="23852" y="28331"/>
                      <a:pt x="23956" y="28205"/>
                    </a:cubicBezTo>
                    <a:cubicBezTo>
                      <a:pt x="24040" y="28121"/>
                      <a:pt x="24103" y="28017"/>
                      <a:pt x="24165" y="27933"/>
                    </a:cubicBezTo>
                    <a:cubicBezTo>
                      <a:pt x="24312" y="27724"/>
                      <a:pt x="24479" y="27557"/>
                      <a:pt x="24626" y="27347"/>
                    </a:cubicBezTo>
                    <a:cubicBezTo>
                      <a:pt x="24688" y="27285"/>
                      <a:pt x="24709" y="27243"/>
                      <a:pt x="24772" y="27180"/>
                    </a:cubicBezTo>
                    <a:cubicBezTo>
                      <a:pt x="25128" y="26720"/>
                      <a:pt x="25463" y="26238"/>
                      <a:pt x="25777" y="25778"/>
                    </a:cubicBezTo>
                    <a:cubicBezTo>
                      <a:pt x="25777" y="25778"/>
                      <a:pt x="25777" y="25736"/>
                      <a:pt x="25818" y="25736"/>
                    </a:cubicBezTo>
                    <a:cubicBezTo>
                      <a:pt x="26488" y="24732"/>
                      <a:pt x="27095" y="23644"/>
                      <a:pt x="27555" y="22577"/>
                    </a:cubicBezTo>
                    <a:cubicBezTo>
                      <a:pt x="27597" y="22535"/>
                      <a:pt x="27555" y="22472"/>
                      <a:pt x="27534" y="22451"/>
                    </a:cubicBezTo>
                    <a:cubicBezTo>
                      <a:pt x="29020" y="22075"/>
                      <a:pt x="30526" y="21740"/>
                      <a:pt x="32012" y="21426"/>
                    </a:cubicBezTo>
                    <a:lnTo>
                      <a:pt x="32012" y="21426"/>
                    </a:lnTo>
                    <a:cubicBezTo>
                      <a:pt x="28329" y="25171"/>
                      <a:pt x="25463" y="29649"/>
                      <a:pt x="22052" y="33583"/>
                    </a:cubicBezTo>
                    <a:cubicBezTo>
                      <a:pt x="21947" y="33729"/>
                      <a:pt x="21843" y="33834"/>
                      <a:pt x="21738" y="33959"/>
                    </a:cubicBezTo>
                    <a:cubicBezTo>
                      <a:pt x="21027" y="34775"/>
                      <a:pt x="20315" y="35549"/>
                      <a:pt x="19604" y="36365"/>
                    </a:cubicBezTo>
                    <a:cubicBezTo>
                      <a:pt x="17365" y="38876"/>
                      <a:pt x="15085" y="41366"/>
                      <a:pt x="12804" y="43835"/>
                    </a:cubicBezTo>
                    <a:lnTo>
                      <a:pt x="12783" y="43835"/>
                    </a:lnTo>
                    <a:cubicBezTo>
                      <a:pt x="12323" y="44358"/>
                      <a:pt x="11841" y="44860"/>
                      <a:pt x="11381" y="45383"/>
                    </a:cubicBezTo>
                    <a:cubicBezTo>
                      <a:pt x="11130" y="45655"/>
                      <a:pt x="11297" y="46074"/>
                      <a:pt x="11590" y="46179"/>
                    </a:cubicBezTo>
                    <a:cubicBezTo>
                      <a:pt x="11631" y="46195"/>
                      <a:pt x="11678" y="46205"/>
                      <a:pt x="11727" y="46205"/>
                    </a:cubicBezTo>
                    <a:cubicBezTo>
                      <a:pt x="11805" y="46205"/>
                      <a:pt x="11890" y="46180"/>
                      <a:pt x="11967" y="46116"/>
                    </a:cubicBezTo>
                    <a:cubicBezTo>
                      <a:pt x="20211" y="40173"/>
                      <a:pt x="28873" y="31218"/>
                      <a:pt x="32137" y="21384"/>
                    </a:cubicBezTo>
                    <a:cubicBezTo>
                      <a:pt x="37138" y="20338"/>
                      <a:pt x="42243" y="19626"/>
                      <a:pt x="47391" y="19229"/>
                    </a:cubicBezTo>
                    <a:lnTo>
                      <a:pt x="47391" y="19229"/>
                    </a:lnTo>
                    <a:cubicBezTo>
                      <a:pt x="47370" y="19250"/>
                      <a:pt x="47328" y="19250"/>
                      <a:pt x="47307" y="19292"/>
                    </a:cubicBezTo>
                    <a:cubicBezTo>
                      <a:pt x="46951" y="19543"/>
                      <a:pt x="46596" y="19815"/>
                      <a:pt x="46240" y="20066"/>
                    </a:cubicBezTo>
                    <a:cubicBezTo>
                      <a:pt x="46156" y="20129"/>
                      <a:pt x="46156" y="20254"/>
                      <a:pt x="46261" y="20275"/>
                    </a:cubicBezTo>
                    <a:cubicBezTo>
                      <a:pt x="46344" y="20296"/>
                      <a:pt x="43185" y="26217"/>
                      <a:pt x="41260" y="29691"/>
                    </a:cubicBezTo>
                    <a:cubicBezTo>
                      <a:pt x="40590" y="30946"/>
                      <a:pt x="40067" y="31888"/>
                      <a:pt x="39900" y="32097"/>
                    </a:cubicBezTo>
                    <a:cubicBezTo>
                      <a:pt x="39170" y="33200"/>
                      <a:pt x="38427" y="34291"/>
                      <a:pt x="37682" y="35388"/>
                    </a:cubicBezTo>
                    <a:lnTo>
                      <a:pt x="37682" y="35388"/>
                    </a:lnTo>
                    <a:cubicBezTo>
                      <a:pt x="38801" y="33696"/>
                      <a:pt x="39806" y="31949"/>
                      <a:pt x="40632" y="30172"/>
                    </a:cubicBezTo>
                    <a:cubicBezTo>
                      <a:pt x="40779" y="29900"/>
                      <a:pt x="40883" y="29649"/>
                      <a:pt x="41009" y="29377"/>
                    </a:cubicBezTo>
                    <a:cubicBezTo>
                      <a:pt x="41030" y="29356"/>
                      <a:pt x="41030" y="29293"/>
                      <a:pt x="41051" y="29272"/>
                    </a:cubicBezTo>
                    <a:cubicBezTo>
                      <a:pt x="41155" y="29042"/>
                      <a:pt x="41260" y="28770"/>
                      <a:pt x="41365" y="28540"/>
                    </a:cubicBezTo>
                    <a:cubicBezTo>
                      <a:pt x="41406" y="28498"/>
                      <a:pt x="41427" y="28435"/>
                      <a:pt x="41427" y="28393"/>
                    </a:cubicBezTo>
                    <a:cubicBezTo>
                      <a:pt x="41532" y="28142"/>
                      <a:pt x="41616" y="27912"/>
                      <a:pt x="41720" y="27661"/>
                    </a:cubicBezTo>
                    <a:lnTo>
                      <a:pt x="41720" y="27619"/>
                    </a:lnTo>
                    <a:cubicBezTo>
                      <a:pt x="41867" y="27201"/>
                      <a:pt x="41992" y="26824"/>
                      <a:pt x="42139" y="26406"/>
                    </a:cubicBezTo>
                    <a:cubicBezTo>
                      <a:pt x="42181" y="26238"/>
                      <a:pt x="42243" y="26050"/>
                      <a:pt x="42285" y="25904"/>
                    </a:cubicBezTo>
                    <a:cubicBezTo>
                      <a:pt x="42306" y="25778"/>
                      <a:pt x="42369" y="25632"/>
                      <a:pt x="42390" y="25506"/>
                    </a:cubicBezTo>
                    <a:cubicBezTo>
                      <a:pt x="42453" y="25318"/>
                      <a:pt x="42494" y="25108"/>
                      <a:pt x="42557" y="24941"/>
                    </a:cubicBezTo>
                    <a:cubicBezTo>
                      <a:pt x="42578" y="24795"/>
                      <a:pt x="42599" y="24690"/>
                      <a:pt x="42620" y="24564"/>
                    </a:cubicBezTo>
                    <a:cubicBezTo>
                      <a:pt x="42683" y="24355"/>
                      <a:pt x="42725" y="24146"/>
                      <a:pt x="42766" y="23958"/>
                    </a:cubicBezTo>
                    <a:cubicBezTo>
                      <a:pt x="42787" y="23853"/>
                      <a:pt x="42808" y="23748"/>
                      <a:pt x="42808" y="23644"/>
                    </a:cubicBezTo>
                    <a:cubicBezTo>
                      <a:pt x="42871" y="23435"/>
                      <a:pt x="42892" y="23204"/>
                      <a:pt x="42913" y="22995"/>
                    </a:cubicBezTo>
                    <a:cubicBezTo>
                      <a:pt x="42934" y="22891"/>
                      <a:pt x="42934" y="22807"/>
                      <a:pt x="42976" y="22702"/>
                    </a:cubicBezTo>
                    <a:cubicBezTo>
                      <a:pt x="42997" y="22451"/>
                      <a:pt x="43038" y="22179"/>
                      <a:pt x="43080" y="21949"/>
                    </a:cubicBezTo>
                    <a:cubicBezTo>
                      <a:pt x="43080" y="21907"/>
                      <a:pt x="43101" y="21844"/>
                      <a:pt x="43101" y="21761"/>
                    </a:cubicBezTo>
                    <a:cubicBezTo>
                      <a:pt x="43122" y="21447"/>
                      <a:pt x="43143" y="21112"/>
                      <a:pt x="43185" y="20798"/>
                    </a:cubicBezTo>
                    <a:cubicBezTo>
                      <a:pt x="43185" y="20652"/>
                      <a:pt x="43080" y="20547"/>
                      <a:pt x="42934" y="20484"/>
                    </a:cubicBezTo>
                    <a:cubicBezTo>
                      <a:pt x="42894" y="20471"/>
                      <a:pt x="42852" y="20464"/>
                      <a:pt x="42810" y="20464"/>
                    </a:cubicBezTo>
                    <a:cubicBezTo>
                      <a:pt x="42720" y="20464"/>
                      <a:pt x="42629" y="20497"/>
                      <a:pt x="42557" y="20568"/>
                    </a:cubicBezTo>
                    <a:cubicBezTo>
                      <a:pt x="42474" y="20673"/>
                      <a:pt x="42390" y="20756"/>
                      <a:pt x="42306" y="20861"/>
                    </a:cubicBezTo>
                    <a:cubicBezTo>
                      <a:pt x="42097" y="21091"/>
                      <a:pt x="41930" y="21300"/>
                      <a:pt x="41720" y="21531"/>
                    </a:cubicBezTo>
                    <a:cubicBezTo>
                      <a:pt x="41658" y="21593"/>
                      <a:pt x="41720" y="21656"/>
                      <a:pt x="41783" y="21656"/>
                    </a:cubicBezTo>
                    <a:cubicBezTo>
                      <a:pt x="41344" y="21865"/>
                      <a:pt x="40883" y="22242"/>
                      <a:pt x="40423" y="22744"/>
                    </a:cubicBezTo>
                    <a:cubicBezTo>
                      <a:pt x="38205" y="25192"/>
                      <a:pt x="36134" y="30632"/>
                      <a:pt x="34836" y="32787"/>
                    </a:cubicBezTo>
                    <a:cubicBezTo>
                      <a:pt x="33581" y="34817"/>
                      <a:pt x="32305" y="36826"/>
                      <a:pt x="31007" y="38813"/>
                    </a:cubicBezTo>
                    <a:cubicBezTo>
                      <a:pt x="31070" y="38772"/>
                      <a:pt x="31091" y="38709"/>
                      <a:pt x="31154" y="38667"/>
                    </a:cubicBezTo>
                    <a:lnTo>
                      <a:pt x="31154" y="38667"/>
                    </a:lnTo>
                    <a:cubicBezTo>
                      <a:pt x="30422" y="39818"/>
                      <a:pt x="29647" y="40969"/>
                      <a:pt x="28894" y="42119"/>
                    </a:cubicBezTo>
                    <a:lnTo>
                      <a:pt x="28873" y="42119"/>
                    </a:lnTo>
                    <a:cubicBezTo>
                      <a:pt x="28162" y="43186"/>
                      <a:pt x="27450" y="44254"/>
                      <a:pt x="26718" y="45342"/>
                    </a:cubicBezTo>
                    <a:lnTo>
                      <a:pt x="26697" y="45342"/>
                    </a:lnTo>
                    <a:cubicBezTo>
                      <a:pt x="26509" y="45614"/>
                      <a:pt x="26341" y="45886"/>
                      <a:pt x="26153" y="46137"/>
                    </a:cubicBezTo>
                    <a:cubicBezTo>
                      <a:pt x="26153" y="46179"/>
                      <a:pt x="26132" y="46179"/>
                      <a:pt x="26132" y="46199"/>
                    </a:cubicBezTo>
                    <a:lnTo>
                      <a:pt x="26090" y="46199"/>
                    </a:lnTo>
                    <a:cubicBezTo>
                      <a:pt x="25944" y="46492"/>
                      <a:pt x="26028" y="46764"/>
                      <a:pt x="26195" y="46953"/>
                    </a:cubicBezTo>
                    <a:cubicBezTo>
                      <a:pt x="26237" y="46953"/>
                      <a:pt x="26237" y="46974"/>
                      <a:pt x="26258" y="47015"/>
                    </a:cubicBezTo>
                    <a:cubicBezTo>
                      <a:pt x="26362" y="47120"/>
                      <a:pt x="26488" y="47162"/>
                      <a:pt x="26655" y="47183"/>
                    </a:cubicBezTo>
                    <a:cubicBezTo>
                      <a:pt x="26736" y="47203"/>
                      <a:pt x="26820" y="47215"/>
                      <a:pt x="26902" y="47215"/>
                    </a:cubicBezTo>
                    <a:cubicBezTo>
                      <a:pt x="27075" y="47215"/>
                      <a:pt x="27246" y="47164"/>
                      <a:pt x="27388" y="47036"/>
                    </a:cubicBezTo>
                    <a:cubicBezTo>
                      <a:pt x="30422" y="44358"/>
                      <a:pt x="33665" y="40969"/>
                      <a:pt x="36427" y="37181"/>
                    </a:cubicBezTo>
                    <a:lnTo>
                      <a:pt x="36427" y="37181"/>
                    </a:lnTo>
                    <a:cubicBezTo>
                      <a:pt x="35046" y="39127"/>
                      <a:pt x="33602" y="41073"/>
                      <a:pt x="32137" y="42998"/>
                    </a:cubicBezTo>
                    <a:lnTo>
                      <a:pt x="32137" y="43040"/>
                    </a:lnTo>
                    <a:cubicBezTo>
                      <a:pt x="31635" y="43689"/>
                      <a:pt x="31154" y="44316"/>
                      <a:pt x="30652" y="44965"/>
                    </a:cubicBezTo>
                    <a:cubicBezTo>
                      <a:pt x="30463" y="45195"/>
                      <a:pt x="30484" y="45509"/>
                      <a:pt x="30631" y="45760"/>
                    </a:cubicBezTo>
                    <a:cubicBezTo>
                      <a:pt x="30673" y="45823"/>
                      <a:pt x="30735" y="45886"/>
                      <a:pt x="30798" y="45927"/>
                    </a:cubicBezTo>
                    <a:cubicBezTo>
                      <a:pt x="30895" y="46003"/>
                      <a:pt x="31004" y="46045"/>
                      <a:pt x="31121" y="46045"/>
                    </a:cubicBezTo>
                    <a:cubicBezTo>
                      <a:pt x="31230" y="46045"/>
                      <a:pt x="31346" y="46008"/>
                      <a:pt x="31468" y="45927"/>
                    </a:cubicBezTo>
                    <a:cubicBezTo>
                      <a:pt x="32535" y="45153"/>
                      <a:pt x="33581" y="44337"/>
                      <a:pt x="34606" y="43458"/>
                    </a:cubicBezTo>
                    <a:lnTo>
                      <a:pt x="34606" y="43417"/>
                    </a:lnTo>
                    <a:cubicBezTo>
                      <a:pt x="34920" y="43166"/>
                      <a:pt x="35234" y="42873"/>
                      <a:pt x="35506" y="42622"/>
                    </a:cubicBezTo>
                    <a:cubicBezTo>
                      <a:pt x="35506" y="42622"/>
                      <a:pt x="35506" y="42580"/>
                      <a:pt x="35548" y="42580"/>
                    </a:cubicBezTo>
                    <a:cubicBezTo>
                      <a:pt x="36908" y="41324"/>
                      <a:pt x="38184" y="40006"/>
                      <a:pt x="39377" y="38604"/>
                    </a:cubicBezTo>
                    <a:cubicBezTo>
                      <a:pt x="41762" y="35779"/>
                      <a:pt x="43813" y="32683"/>
                      <a:pt x="45382" y="29356"/>
                    </a:cubicBezTo>
                    <a:cubicBezTo>
                      <a:pt x="45424" y="29251"/>
                      <a:pt x="45487" y="29147"/>
                      <a:pt x="45507" y="29063"/>
                    </a:cubicBezTo>
                    <a:cubicBezTo>
                      <a:pt x="45612" y="28833"/>
                      <a:pt x="45717" y="28624"/>
                      <a:pt x="45821" y="28393"/>
                    </a:cubicBezTo>
                    <a:cubicBezTo>
                      <a:pt x="45863" y="28247"/>
                      <a:pt x="45926" y="28121"/>
                      <a:pt x="46010" y="27975"/>
                    </a:cubicBezTo>
                    <a:cubicBezTo>
                      <a:pt x="46072" y="27766"/>
                      <a:pt x="46177" y="27557"/>
                      <a:pt x="46261" y="27305"/>
                    </a:cubicBezTo>
                    <a:cubicBezTo>
                      <a:pt x="46324" y="27159"/>
                      <a:pt x="46386" y="26992"/>
                      <a:pt x="46449" y="26845"/>
                    </a:cubicBezTo>
                    <a:lnTo>
                      <a:pt x="46679" y="26217"/>
                    </a:lnTo>
                    <a:lnTo>
                      <a:pt x="46993" y="25360"/>
                    </a:lnTo>
                    <a:lnTo>
                      <a:pt x="47223" y="24648"/>
                    </a:lnTo>
                    <a:cubicBezTo>
                      <a:pt x="47286" y="24460"/>
                      <a:pt x="47328" y="24272"/>
                      <a:pt x="47412" y="24104"/>
                    </a:cubicBezTo>
                    <a:cubicBezTo>
                      <a:pt x="47474" y="23895"/>
                      <a:pt x="47516" y="23707"/>
                      <a:pt x="47579" y="23497"/>
                    </a:cubicBezTo>
                    <a:lnTo>
                      <a:pt x="47725" y="22953"/>
                    </a:lnTo>
                    <a:cubicBezTo>
                      <a:pt x="47788" y="22744"/>
                      <a:pt x="47830" y="22556"/>
                      <a:pt x="47893" y="22347"/>
                    </a:cubicBezTo>
                    <a:cubicBezTo>
                      <a:pt x="47935" y="22158"/>
                      <a:pt x="47956" y="21970"/>
                      <a:pt x="48018" y="21823"/>
                    </a:cubicBezTo>
                    <a:cubicBezTo>
                      <a:pt x="48060" y="21614"/>
                      <a:pt x="48123" y="21405"/>
                      <a:pt x="48144" y="21196"/>
                    </a:cubicBezTo>
                    <a:cubicBezTo>
                      <a:pt x="48165" y="21028"/>
                      <a:pt x="48207" y="20861"/>
                      <a:pt x="48248" y="20694"/>
                    </a:cubicBezTo>
                    <a:cubicBezTo>
                      <a:pt x="48269" y="20484"/>
                      <a:pt x="48332" y="20296"/>
                      <a:pt x="48353" y="20087"/>
                    </a:cubicBezTo>
                    <a:cubicBezTo>
                      <a:pt x="48416" y="19752"/>
                      <a:pt x="48207" y="19417"/>
                      <a:pt x="47893" y="19292"/>
                    </a:cubicBezTo>
                    <a:cubicBezTo>
                      <a:pt x="50720" y="19079"/>
                      <a:pt x="53566" y="18973"/>
                      <a:pt x="56425" y="18973"/>
                    </a:cubicBezTo>
                    <a:cubicBezTo>
                      <a:pt x="59744" y="18973"/>
                      <a:pt x="63082" y="19115"/>
                      <a:pt x="66431" y="19396"/>
                    </a:cubicBezTo>
                    <a:cubicBezTo>
                      <a:pt x="66159" y="19647"/>
                      <a:pt x="65908" y="19940"/>
                      <a:pt x="65678" y="20233"/>
                    </a:cubicBezTo>
                    <a:cubicBezTo>
                      <a:pt x="65615" y="20275"/>
                      <a:pt x="65594" y="20338"/>
                      <a:pt x="65531" y="20380"/>
                    </a:cubicBezTo>
                    <a:cubicBezTo>
                      <a:pt x="65406" y="20547"/>
                      <a:pt x="65301" y="20694"/>
                      <a:pt x="65176" y="20861"/>
                    </a:cubicBezTo>
                    <a:cubicBezTo>
                      <a:pt x="65113" y="20924"/>
                      <a:pt x="65071" y="20986"/>
                      <a:pt x="65008" y="21070"/>
                    </a:cubicBezTo>
                    <a:cubicBezTo>
                      <a:pt x="64904" y="21217"/>
                      <a:pt x="64778" y="21384"/>
                      <a:pt x="64674" y="21531"/>
                    </a:cubicBezTo>
                    <a:lnTo>
                      <a:pt x="64527" y="21761"/>
                    </a:lnTo>
                    <a:lnTo>
                      <a:pt x="64213" y="22242"/>
                    </a:lnTo>
                    <a:cubicBezTo>
                      <a:pt x="64150" y="22326"/>
                      <a:pt x="64109" y="22388"/>
                      <a:pt x="64046" y="22493"/>
                    </a:cubicBezTo>
                    <a:cubicBezTo>
                      <a:pt x="63941" y="22660"/>
                      <a:pt x="63837" y="22807"/>
                      <a:pt x="63753" y="22995"/>
                    </a:cubicBezTo>
                    <a:cubicBezTo>
                      <a:pt x="63711" y="23079"/>
                      <a:pt x="63648" y="23183"/>
                      <a:pt x="63606" y="23267"/>
                    </a:cubicBezTo>
                    <a:cubicBezTo>
                      <a:pt x="63502" y="23414"/>
                      <a:pt x="63418" y="23581"/>
                      <a:pt x="63313" y="23748"/>
                    </a:cubicBezTo>
                    <a:cubicBezTo>
                      <a:pt x="63272" y="23853"/>
                      <a:pt x="63209" y="23937"/>
                      <a:pt x="63167" y="24041"/>
                    </a:cubicBezTo>
                    <a:cubicBezTo>
                      <a:pt x="63021" y="24272"/>
                      <a:pt x="62895" y="24523"/>
                      <a:pt x="62790" y="24753"/>
                    </a:cubicBezTo>
                    <a:cubicBezTo>
                      <a:pt x="62686" y="24941"/>
                      <a:pt x="62602" y="25108"/>
                      <a:pt x="62497" y="25297"/>
                    </a:cubicBezTo>
                    <a:cubicBezTo>
                      <a:pt x="62456" y="25380"/>
                      <a:pt x="62435" y="25485"/>
                      <a:pt x="62372" y="25569"/>
                    </a:cubicBezTo>
                    <a:cubicBezTo>
                      <a:pt x="62267" y="25778"/>
                      <a:pt x="62184" y="25945"/>
                      <a:pt x="62079" y="26155"/>
                    </a:cubicBezTo>
                    <a:lnTo>
                      <a:pt x="62016" y="26322"/>
                    </a:lnTo>
                    <a:cubicBezTo>
                      <a:pt x="61430" y="27494"/>
                      <a:pt x="60886" y="28665"/>
                      <a:pt x="60342" y="29795"/>
                    </a:cubicBezTo>
                    <a:cubicBezTo>
                      <a:pt x="60342" y="29816"/>
                      <a:pt x="60300" y="29858"/>
                      <a:pt x="60300" y="29858"/>
                    </a:cubicBezTo>
                    <a:cubicBezTo>
                      <a:pt x="60196" y="30088"/>
                      <a:pt x="60070" y="30298"/>
                      <a:pt x="59966" y="30528"/>
                    </a:cubicBezTo>
                    <a:cubicBezTo>
                      <a:pt x="59715" y="31051"/>
                      <a:pt x="59443" y="31553"/>
                      <a:pt x="59150" y="32013"/>
                    </a:cubicBezTo>
                    <a:cubicBezTo>
                      <a:pt x="57371" y="35110"/>
                      <a:pt x="55446" y="38123"/>
                      <a:pt x="53458" y="41094"/>
                    </a:cubicBezTo>
                    <a:cubicBezTo>
                      <a:pt x="53458" y="41115"/>
                      <a:pt x="53438" y="41115"/>
                      <a:pt x="53396" y="41157"/>
                    </a:cubicBezTo>
                    <a:lnTo>
                      <a:pt x="50257" y="45865"/>
                    </a:lnTo>
                    <a:cubicBezTo>
                      <a:pt x="50071" y="46144"/>
                      <a:pt x="50357" y="46412"/>
                      <a:pt x="50645" y="46412"/>
                    </a:cubicBezTo>
                    <a:cubicBezTo>
                      <a:pt x="50745" y="46412"/>
                      <a:pt x="50846" y="46380"/>
                      <a:pt x="50927" y="46304"/>
                    </a:cubicBezTo>
                    <a:cubicBezTo>
                      <a:pt x="53479" y="43898"/>
                      <a:pt x="55781" y="41261"/>
                      <a:pt x="57852" y="38437"/>
                    </a:cubicBezTo>
                    <a:lnTo>
                      <a:pt x="57852" y="38395"/>
                    </a:lnTo>
                    <a:cubicBezTo>
                      <a:pt x="59087" y="36721"/>
                      <a:pt x="60259" y="34984"/>
                      <a:pt x="61326" y="33143"/>
                    </a:cubicBezTo>
                    <a:cubicBezTo>
                      <a:pt x="62916" y="30444"/>
                      <a:pt x="64966" y="27243"/>
                      <a:pt x="66034" y="23937"/>
                    </a:cubicBezTo>
                    <a:lnTo>
                      <a:pt x="66034" y="23916"/>
                    </a:lnTo>
                    <a:cubicBezTo>
                      <a:pt x="66117" y="23707"/>
                      <a:pt x="66159" y="23497"/>
                      <a:pt x="66222" y="23288"/>
                    </a:cubicBezTo>
                    <a:cubicBezTo>
                      <a:pt x="66222" y="23225"/>
                      <a:pt x="66243" y="23204"/>
                      <a:pt x="66243" y="23163"/>
                    </a:cubicBezTo>
                    <a:cubicBezTo>
                      <a:pt x="66306" y="22995"/>
                      <a:pt x="66326" y="22849"/>
                      <a:pt x="66368" y="22702"/>
                    </a:cubicBezTo>
                    <a:cubicBezTo>
                      <a:pt x="66410" y="22639"/>
                      <a:pt x="66410" y="22577"/>
                      <a:pt x="66431" y="22493"/>
                    </a:cubicBezTo>
                    <a:cubicBezTo>
                      <a:pt x="66452" y="22347"/>
                      <a:pt x="66515" y="22179"/>
                      <a:pt x="66536" y="22054"/>
                    </a:cubicBezTo>
                    <a:cubicBezTo>
                      <a:pt x="66557" y="21928"/>
                      <a:pt x="66578" y="21823"/>
                      <a:pt x="66619" y="21698"/>
                    </a:cubicBezTo>
                    <a:cubicBezTo>
                      <a:pt x="66640" y="21614"/>
                      <a:pt x="66640" y="21531"/>
                      <a:pt x="66661" y="21447"/>
                    </a:cubicBezTo>
                    <a:cubicBezTo>
                      <a:pt x="66682" y="21321"/>
                      <a:pt x="66682" y="21217"/>
                      <a:pt x="66724" y="21091"/>
                    </a:cubicBezTo>
                    <a:lnTo>
                      <a:pt x="66724" y="20986"/>
                    </a:lnTo>
                    <a:cubicBezTo>
                      <a:pt x="66745" y="20714"/>
                      <a:pt x="66766" y="20442"/>
                      <a:pt x="66787" y="20170"/>
                    </a:cubicBezTo>
                    <a:cubicBezTo>
                      <a:pt x="66787" y="19940"/>
                      <a:pt x="66829" y="19668"/>
                      <a:pt x="66787" y="19438"/>
                    </a:cubicBezTo>
                    <a:lnTo>
                      <a:pt x="66787" y="19438"/>
                    </a:lnTo>
                    <a:cubicBezTo>
                      <a:pt x="68565" y="19606"/>
                      <a:pt x="70344" y="19773"/>
                      <a:pt x="72122" y="20024"/>
                    </a:cubicBezTo>
                    <a:cubicBezTo>
                      <a:pt x="72018" y="20129"/>
                      <a:pt x="71955" y="20233"/>
                      <a:pt x="71850" y="20338"/>
                    </a:cubicBezTo>
                    <a:cubicBezTo>
                      <a:pt x="71788" y="20380"/>
                      <a:pt x="71767" y="20442"/>
                      <a:pt x="71704" y="20484"/>
                    </a:cubicBezTo>
                    <a:lnTo>
                      <a:pt x="71390" y="20882"/>
                    </a:lnTo>
                    <a:cubicBezTo>
                      <a:pt x="71348" y="20924"/>
                      <a:pt x="71285" y="21007"/>
                      <a:pt x="71244" y="21070"/>
                    </a:cubicBezTo>
                    <a:cubicBezTo>
                      <a:pt x="71139" y="21196"/>
                      <a:pt x="71034" y="21342"/>
                      <a:pt x="70909" y="21489"/>
                    </a:cubicBezTo>
                    <a:cubicBezTo>
                      <a:pt x="70867" y="21531"/>
                      <a:pt x="70825" y="21593"/>
                      <a:pt x="70804" y="21635"/>
                    </a:cubicBezTo>
                    <a:cubicBezTo>
                      <a:pt x="70658" y="21803"/>
                      <a:pt x="70553" y="21949"/>
                      <a:pt x="70428" y="22116"/>
                    </a:cubicBezTo>
                    <a:cubicBezTo>
                      <a:pt x="70407" y="22137"/>
                      <a:pt x="70407" y="22158"/>
                      <a:pt x="70386" y="22179"/>
                    </a:cubicBezTo>
                    <a:cubicBezTo>
                      <a:pt x="69821" y="22953"/>
                      <a:pt x="69298" y="23748"/>
                      <a:pt x="68775" y="24564"/>
                    </a:cubicBezTo>
                    <a:cubicBezTo>
                      <a:pt x="68356" y="25171"/>
                      <a:pt x="68000" y="25799"/>
                      <a:pt x="67666" y="26448"/>
                    </a:cubicBezTo>
                    <a:cubicBezTo>
                      <a:pt x="66850" y="27829"/>
                      <a:pt x="66034" y="29230"/>
                      <a:pt x="65176" y="30528"/>
                    </a:cubicBezTo>
                    <a:cubicBezTo>
                      <a:pt x="62393" y="34796"/>
                      <a:pt x="59443" y="38918"/>
                      <a:pt x="56492" y="43061"/>
                    </a:cubicBezTo>
                    <a:cubicBezTo>
                      <a:pt x="56492" y="43061"/>
                      <a:pt x="56492" y="43082"/>
                      <a:pt x="56471" y="43082"/>
                    </a:cubicBezTo>
                    <a:lnTo>
                      <a:pt x="56074" y="43626"/>
                    </a:lnTo>
                    <a:cubicBezTo>
                      <a:pt x="55822" y="43988"/>
                      <a:pt x="56079" y="44373"/>
                      <a:pt x="56400" y="44373"/>
                    </a:cubicBezTo>
                    <a:cubicBezTo>
                      <a:pt x="56506" y="44373"/>
                      <a:pt x="56619" y="44331"/>
                      <a:pt x="56723" y="44233"/>
                    </a:cubicBezTo>
                    <a:cubicBezTo>
                      <a:pt x="58668" y="42412"/>
                      <a:pt x="60719" y="40257"/>
                      <a:pt x="62707" y="37956"/>
                    </a:cubicBezTo>
                    <a:cubicBezTo>
                      <a:pt x="62707" y="37935"/>
                      <a:pt x="62749" y="37935"/>
                      <a:pt x="62749" y="37935"/>
                    </a:cubicBezTo>
                    <a:cubicBezTo>
                      <a:pt x="62790" y="37872"/>
                      <a:pt x="62853" y="37830"/>
                      <a:pt x="62895" y="37746"/>
                    </a:cubicBezTo>
                    <a:cubicBezTo>
                      <a:pt x="62895" y="37949"/>
                      <a:pt x="63058" y="38129"/>
                      <a:pt x="63236" y="38129"/>
                    </a:cubicBezTo>
                    <a:cubicBezTo>
                      <a:pt x="63297" y="38129"/>
                      <a:pt x="63360" y="38108"/>
                      <a:pt x="63418" y="38060"/>
                    </a:cubicBezTo>
                    <a:lnTo>
                      <a:pt x="63816" y="37746"/>
                    </a:lnTo>
                    <a:lnTo>
                      <a:pt x="63816" y="37725"/>
                    </a:lnTo>
                    <a:cubicBezTo>
                      <a:pt x="64318" y="37328"/>
                      <a:pt x="64799" y="36909"/>
                      <a:pt x="65301" y="36491"/>
                    </a:cubicBezTo>
                    <a:cubicBezTo>
                      <a:pt x="65406" y="36386"/>
                      <a:pt x="65531" y="36282"/>
                      <a:pt x="65636" y="36198"/>
                    </a:cubicBezTo>
                    <a:lnTo>
                      <a:pt x="65636" y="36198"/>
                    </a:lnTo>
                    <a:cubicBezTo>
                      <a:pt x="65636" y="36240"/>
                      <a:pt x="65615" y="36240"/>
                      <a:pt x="65615" y="36261"/>
                    </a:cubicBezTo>
                    <a:cubicBezTo>
                      <a:pt x="66452" y="35528"/>
                      <a:pt x="67289" y="34733"/>
                      <a:pt x="68084" y="33959"/>
                    </a:cubicBezTo>
                    <a:lnTo>
                      <a:pt x="68126" y="33896"/>
                    </a:lnTo>
                    <a:lnTo>
                      <a:pt x="68879" y="33143"/>
                    </a:lnTo>
                    <a:cubicBezTo>
                      <a:pt x="68942" y="33101"/>
                      <a:pt x="68984" y="33038"/>
                      <a:pt x="69047" y="32955"/>
                    </a:cubicBezTo>
                    <a:cubicBezTo>
                      <a:pt x="69256" y="32725"/>
                      <a:pt x="69465" y="32515"/>
                      <a:pt x="69674" y="32285"/>
                    </a:cubicBezTo>
                    <a:cubicBezTo>
                      <a:pt x="69758" y="32202"/>
                      <a:pt x="69821" y="32097"/>
                      <a:pt x="69925" y="32013"/>
                    </a:cubicBezTo>
                    <a:cubicBezTo>
                      <a:pt x="70114" y="31804"/>
                      <a:pt x="70302" y="31637"/>
                      <a:pt x="70448" y="31427"/>
                    </a:cubicBezTo>
                    <a:cubicBezTo>
                      <a:pt x="70553" y="31281"/>
                      <a:pt x="70658" y="31176"/>
                      <a:pt x="70762" y="31051"/>
                    </a:cubicBezTo>
                    <a:cubicBezTo>
                      <a:pt x="70930" y="30862"/>
                      <a:pt x="71055" y="30716"/>
                      <a:pt x="71223" y="30528"/>
                    </a:cubicBezTo>
                    <a:cubicBezTo>
                      <a:pt x="71348" y="30381"/>
                      <a:pt x="71474" y="30235"/>
                      <a:pt x="71578" y="30088"/>
                    </a:cubicBezTo>
                    <a:cubicBezTo>
                      <a:pt x="71704" y="29921"/>
                      <a:pt x="71850" y="29774"/>
                      <a:pt x="71955" y="29607"/>
                    </a:cubicBezTo>
                    <a:cubicBezTo>
                      <a:pt x="72080" y="29440"/>
                      <a:pt x="72227" y="29272"/>
                      <a:pt x="72373" y="29084"/>
                    </a:cubicBezTo>
                    <a:cubicBezTo>
                      <a:pt x="72478" y="28958"/>
                      <a:pt x="72583" y="28812"/>
                      <a:pt x="72687" y="28665"/>
                    </a:cubicBezTo>
                    <a:cubicBezTo>
                      <a:pt x="72834" y="28498"/>
                      <a:pt x="73001" y="28289"/>
                      <a:pt x="73127" y="28101"/>
                    </a:cubicBezTo>
                    <a:cubicBezTo>
                      <a:pt x="73231" y="27975"/>
                      <a:pt x="73315" y="27829"/>
                      <a:pt x="73420" y="27724"/>
                    </a:cubicBezTo>
                    <a:lnTo>
                      <a:pt x="73880" y="27096"/>
                    </a:lnTo>
                    <a:cubicBezTo>
                      <a:pt x="73964" y="26992"/>
                      <a:pt x="74047" y="26866"/>
                      <a:pt x="74110" y="26761"/>
                    </a:cubicBezTo>
                    <a:cubicBezTo>
                      <a:pt x="74277" y="26531"/>
                      <a:pt x="74424" y="26301"/>
                      <a:pt x="74591" y="26092"/>
                    </a:cubicBezTo>
                    <a:cubicBezTo>
                      <a:pt x="74675" y="25987"/>
                      <a:pt x="74717" y="25883"/>
                      <a:pt x="74801" y="25778"/>
                    </a:cubicBezTo>
                    <a:cubicBezTo>
                      <a:pt x="74947" y="25527"/>
                      <a:pt x="75135" y="25276"/>
                      <a:pt x="75303" y="25046"/>
                    </a:cubicBezTo>
                    <a:cubicBezTo>
                      <a:pt x="75345" y="24962"/>
                      <a:pt x="75407" y="24857"/>
                      <a:pt x="75470" y="24774"/>
                    </a:cubicBezTo>
                    <a:cubicBezTo>
                      <a:pt x="75637" y="24523"/>
                      <a:pt x="75826" y="24251"/>
                      <a:pt x="75972" y="23999"/>
                    </a:cubicBezTo>
                    <a:cubicBezTo>
                      <a:pt x="76035" y="23916"/>
                      <a:pt x="76056" y="23853"/>
                      <a:pt x="76098" y="23790"/>
                    </a:cubicBezTo>
                    <a:cubicBezTo>
                      <a:pt x="76286" y="23497"/>
                      <a:pt x="76454" y="23204"/>
                      <a:pt x="76621" y="22911"/>
                    </a:cubicBezTo>
                    <a:cubicBezTo>
                      <a:pt x="76621" y="22891"/>
                      <a:pt x="76663" y="22891"/>
                      <a:pt x="76663" y="22870"/>
                    </a:cubicBezTo>
                    <a:cubicBezTo>
                      <a:pt x="77018" y="22263"/>
                      <a:pt x="77353" y="21635"/>
                      <a:pt x="77667" y="21028"/>
                    </a:cubicBezTo>
                    <a:cubicBezTo>
                      <a:pt x="78483" y="21196"/>
                      <a:pt x="79299" y="21321"/>
                      <a:pt x="80115" y="21510"/>
                    </a:cubicBezTo>
                    <a:cubicBezTo>
                      <a:pt x="80031" y="21593"/>
                      <a:pt x="79927" y="21656"/>
                      <a:pt x="79843" y="21740"/>
                    </a:cubicBezTo>
                    <a:cubicBezTo>
                      <a:pt x="79801" y="21803"/>
                      <a:pt x="79739" y="21844"/>
                      <a:pt x="79655" y="21907"/>
                    </a:cubicBezTo>
                    <a:cubicBezTo>
                      <a:pt x="79550" y="22012"/>
                      <a:pt x="79446" y="22075"/>
                      <a:pt x="79383" y="22179"/>
                    </a:cubicBezTo>
                    <a:cubicBezTo>
                      <a:pt x="79299" y="22263"/>
                      <a:pt x="79215" y="22347"/>
                      <a:pt x="79174" y="22430"/>
                    </a:cubicBezTo>
                    <a:cubicBezTo>
                      <a:pt x="79090" y="22493"/>
                      <a:pt x="79006" y="22598"/>
                      <a:pt x="78922" y="22681"/>
                    </a:cubicBezTo>
                    <a:cubicBezTo>
                      <a:pt x="78818" y="22786"/>
                      <a:pt x="78755" y="22891"/>
                      <a:pt x="78650" y="22995"/>
                    </a:cubicBezTo>
                    <a:cubicBezTo>
                      <a:pt x="78588" y="23058"/>
                      <a:pt x="78546" y="23121"/>
                      <a:pt x="78483" y="23183"/>
                    </a:cubicBezTo>
                    <a:cubicBezTo>
                      <a:pt x="78337" y="23372"/>
                      <a:pt x="78169" y="23539"/>
                      <a:pt x="78044" y="23727"/>
                    </a:cubicBezTo>
                    <a:lnTo>
                      <a:pt x="77981" y="23790"/>
                    </a:lnTo>
                    <a:cubicBezTo>
                      <a:pt x="77855" y="23958"/>
                      <a:pt x="77709" y="24146"/>
                      <a:pt x="77562" y="24334"/>
                    </a:cubicBezTo>
                    <a:cubicBezTo>
                      <a:pt x="77542" y="24355"/>
                      <a:pt x="77521" y="24418"/>
                      <a:pt x="77500" y="24439"/>
                    </a:cubicBezTo>
                    <a:cubicBezTo>
                      <a:pt x="77353" y="24627"/>
                      <a:pt x="77228" y="24774"/>
                      <a:pt x="77102" y="24962"/>
                    </a:cubicBezTo>
                    <a:cubicBezTo>
                      <a:pt x="77081" y="24983"/>
                      <a:pt x="77081" y="25004"/>
                      <a:pt x="77039" y="25046"/>
                    </a:cubicBezTo>
                    <a:cubicBezTo>
                      <a:pt x="76140" y="26343"/>
                      <a:pt x="75261" y="27766"/>
                      <a:pt x="74403" y="29084"/>
                    </a:cubicBezTo>
                    <a:cubicBezTo>
                      <a:pt x="74005" y="29712"/>
                      <a:pt x="73587" y="30318"/>
                      <a:pt x="73210" y="30904"/>
                    </a:cubicBezTo>
                    <a:cubicBezTo>
                      <a:pt x="70532" y="34629"/>
                      <a:pt x="67687" y="38228"/>
                      <a:pt x="64841" y="41805"/>
                    </a:cubicBezTo>
                    <a:cubicBezTo>
                      <a:pt x="64841" y="41826"/>
                      <a:pt x="64799" y="41826"/>
                      <a:pt x="64778" y="41847"/>
                    </a:cubicBezTo>
                    <a:cubicBezTo>
                      <a:pt x="64653" y="42015"/>
                      <a:pt x="64548" y="42161"/>
                      <a:pt x="64422" y="42329"/>
                    </a:cubicBezTo>
                    <a:cubicBezTo>
                      <a:pt x="64052" y="42766"/>
                      <a:pt x="64426" y="43500"/>
                      <a:pt x="64913" y="43500"/>
                    </a:cubicBezTo>
                    <a:cubicBezTo>
                      <a:pt x="65031" y="43500"/>
                      <a:pt x="65157" y="43457"/>
                      <a:pt x="65280" y="43354"/>
                    </a:cubicBezTo>
                    <a:cubicBezTo>
                      <a:pt x="66368" y="42433"/>
                      <a:pt x="67582" y="41408"/>
                      <a:pt x="68816" y="40257"/>
                    </a:cubicBezTo>
                    <a:cubicBezTo>
                      <a:pt x="68816" y="40257"/>
                      <a:pt x="68816" y="40236"/>
                      <a:pt x="68837" y="40236"/>
                    </a:cubicBezTo>
                    <a:lnTo>
                      <a:pt x="68921" y="40153"/>
                    </a:lnTo>
                    <a:lnTo>
                      <a:pt x="68942" y="40153"/>
                    </a:lnTo>
                    <a:cubicBezTo>
                      <a:pt x="73838" y="35612"/>
                      <a:pt x="79132" y="29440"/>
                      <a:pt x="80575" y="23393"/>
                    </a:cubicBezTo>
                    <a:cubicBezTo>
                      <a:pt x="80596" y="23309"/>
                      <a:pt x="80638" y="23204"/>
                      <a:pt x="80638" y="23121"/>
                    </a:cubicBezTo>
                    <a:cubicBezTo>
                      <a:pt x="80659" y="23058"/>
                      <a:pt x="80659" y="22995"/>
                      <a:pt x="80680" y="22911"/>
                    </a:cubicBezTo>
                    <a:cubicBezTo>
                      <a:pt x="80764" y="22472"/>
                      <a:pt x="80847" y="22054"/>
                      <a:pt x="80889" y="21614"/>
                    </a:cubicBezTo>
                    <a:cubicBezTo>
                      <a:pt x="81894" y="21823"/>
                      <a:pt x="82877" y="22033"/>
                      <a:pt x="83881" y="22263"/>
                    </a:cubicBezTo>
                    <a:cubicBezTo>
                      <a:pt x="83777" y="22451"/>
                      <a:pt x="83693" y="22660"/>
                      <a:pt x="83588" y="22849"/>
                    </a:cubicBezTo>
                    <a:cubicBezTo>
                      <a:pt x="83526" y="22974"/>
                      <a:pt x="83484" y="23079"/>
                      <a:pt x="83400" y="23204"/>
                    </a:cubicBezTo>
                    <a:cubicBezTo>
                      <a:pt x="83275" y="23497"/>
                      <a:pt x="83107" y="23811"/>
                      <a:pt x="82982" y="24125"/>
                    </a:cubicBezTo>
                    <a:cubicBezTo>
                      <a:pt x="82961" y="24167"/>
                      <a:pt x="82940" y="24230"/>
                      <a:pt x="82940" y="24251"/>
                    </a:cubicBezTo>
                    <a:cubicBezTo>
                      <a:pt x="81831" y="26678"/>
                      <a:pt x="80889" y="29168"/>
                      <a:pt x="79529" y="31490"/>
                    </a:cubicBezTo>
                    <a:cubicBezTo>
                      <a:pt x="77521" y="34922"/>
                      <a:pt x="75010" y="37872"/>
                      <a:pt x="72290" y="40759"/>
                    </a:cubicBezTo>
                    <a:lnTo>
                      <a:pt x="72290" y="40780"/>
                    </a:lnTo>
                    <a:lnTo>
                      <a:pt x="72269" y="40801"/>
                    </a:lnTo>
                    <a:cubicBezTo>
                      <a:pt x="72050" y="41105"/>
                      <a:pt x="72320" y="41558"/>
                      <a:pt x="72630" y="41558"/>
                    </a:cubicBezTo>
                    <a:cubicBezTo>
                      <a:pt x="72705" y="41558"/>
                      <a:pt x="72782" y="41532"/>
                      <a:pt x="72855" y="41471"/>
                    </a:cubicBezTo>
                    <a:cubicBezTo>
                      <a:pt x="74257" y="40383"/>
                      <a:pt x="75637" y="39169"/>
                      <a:pt x="76914" y="37746"/>
                    </a:cubicBezTo>
                    <a:cubicBezTo>
                      <a:pt x="76914" y="37746"/>
                      <a:pt x="76914" y="37725"/>
                      <a:pt x="76935" y="37725"/>
                    </a:cubicBezTo>
                    <a:cubicBezTo>
                      <a:pt x="80785" y="33583"/>
                      <a:pt x="83840" y="28205"/>
                      <a:pt x="84216" y="22807"/>
                    </a:cubicBezTo>
                    <a:lnTo>
                      <a:pt x="84216" y="22744"/>
                    </a:lnTo>
                    <a:cubicBezTo>
                      <a:pt x="84216" y="22598"/>
                      <a:pt x="84237" y="22493"/>
                      <a:pt x="84237" y="22367"/>
                    </a:cubicBezTo>
                    <a:cubicBezTo>
                      <a:pt x="85785" y="22744"/>
                      <a:pt x="87355" y="23163"/>
                      <a:pt x="88903" y="23581"/>
                    </a:cubicBezTo>
                    <a:cubicBezTo>
                      <a:pt x="88254" y="24230"/>
                      <a:pt x="87689" y="24941"/>
                      <a:pt x="87166" y="25673"/>
                    </a:cubicBezTo>
                    <a:lnTo>
                      <a:pt x="87145" y="25694"/>
                    </a:lnTo>
                    <a:cubicBezTo>
                      <a:pt x="87062" y="25820"/>
                      <a:pt x="86957" y="25924"/>
                      <a:pt x="86894" y="26050"/>
                    </a:cubicBezTo>
                    <a:cubicBezTo>
                      <a:pt x="86853" y="26113"/>
                      <a:pt x="86832" y="26155"/>
                      <a:pt x="86790" y="26196"/>
                    </a:cubicBezTo>
                    <a:cubicBezTo>
                      <a:pt x="86727" y="26301"/>
                      <a:pt x="86643" y="26364"/>
                      <a:pt x="86601" y="26468"/>
                    </a:cubicBezTo>
                    <a:cubicBezTo>
                      <a:pt x="86539" y="26552"/>
                      <a:pt x="86518" y="26615"/>
                      <a:pt x="86476" y="26678"/>
                    </a:cubicBezTo>
                    <a:cubicBezTo>
                      <a:pt x="86434" y="26740"/>
                      <a:pt x="86413" y="26761"/>
                      <a:pt x="86392" y="26824"/>
                    </a:cubicBezTo>
                    <a:cubicBezTo>
                      <a:pt x="85555" y="28101"/>
                      <a:pt x="84802" y="29398"/>
                      <a:pt x="83944" y="30716"/>
                    </a:cubicBezTo>
                    <a:cubicBezTo>
                      <a:pt x="83254" y="31804"/>
                      <a:pt x="82521" y="32913"/>
                      <a:pt x="81747" y="33980"/>
                    </a:cubicBezTo>
                    <a:cubicBezTo>
                      <a:pt x="81287" y="34671"/>
                      <a:pt x="80806" y="35340"/>
                      <a:pt x="80345" y="35989"/>
                    </a:cubicBezTo>
                    <a:cubicBezTo>
                      <a:pt x="79529" y="37098"/>
                      <a:pt x="78713" y="38186"/>
                      <a:pt x="77876" y="39295"/>
                    </a:cubicBezTo>
                    <a:cubicBezTo>
                      <a:pt x="77834" y="39378"/>
                      <a:pt x="77772" y="39420"/>
                      <a:pt x="77730" y="39504"/>
                    </a:cubicBezTo>
                    <a:cubicBezTo>
                      <a:pt x="77426" y="39909"/>
                      <a:pt x="77735" y="40546"/>
                      <a:pt x="78163" y="40546"/>
                    </a:cubicBezTo>
                    <a:cubicBezTo>
                      <a:pt x="78265" y="40546"/>
                      <a:pt x="78374" y="40509"/>
                      <a:pt x="78483" y="40425"/>
                    </a:cubicBezTo>
                    <a:cubicBezTo>
                      <a:pt x="79885" y="39399"/>
                      <a:pt x="81308" y="38165"/>
                      <a:pt x="82647" y="36826"/>
                    </a:cubicBezTo>
                    <a:cubicBezTo>
                      <a:pt x="86225" y="33206"/>
                      <a:pt x="89175" y="28603"/>
                      <a:pt x="89154" y="23644"/>
                    </a:cubicBezTo>
                    <a:lnTo>
                      <a:pt x="89154" y="23623"/>
                    </a:lnTo>
                    <a:cubicBezTo>
                      <a:pt x="93632" y="24899"/>
                      <a:pt x="98068" y="26448"/>
                      <a:pt x="102420" y="28310"/>
                    </a:cubicBezTo>
                    <a:cubicBezTo>
                      <a:pt x="102545" y="28101"/>
                      <a:pt x="102629" y="27870"/>
                      <a:pt x="102503" y="27808"/>
                    </a:cubicBezTo>
                    <a:cubicBezTo>
                      <a:pt x="97837" y="25778"/>
                      <a:pt x="93025" y="24041"/>
                      <a:pt x="88171" y="22660"/>
                    </a:cubicBezTo>
                    <a:cubicBezTo>
                      <a:pt x="88254" y="22639"/>
                      <a:pt x="88317" y="22598"/>
                      <a:pt x="88380" y="22535"/>
                    </a:cubicBezTo>
                    <a:cubicBezTo>
                      <a:pt x="88401" y="22493"/>
                      <a:pt x="88401" y="22472"/>
                      <a:pt x="88401" y="22451"/>
                    </a:cubicBezTo>
                    <a:cubicBezTo>
                      <a:pt x="88464" y="22137"/>
                      <a:pt x="88485" y="21823"/>
                      <a:pt x="88526" y="21489"/>
                    </a:cubicBezTo>
                    <a:lnTo>
                      <a:pt x="88526" y="21426"/>
                    </a:lnTo>
                    <a:cubicBezTo>
                      <a:pt x="88568" y="21133"/>
                      <a:pt x="88589" y="20819"/>
                      <a:pt x="88589" y="20547"/>
                    </a:cubicBezTo>
                    <a:lnTo>
                      <a:pt x="88589" y="20359"/>
                    </a:lnTo>
                    <a:lnTo>
                      <a:pt x="88589" y="19626"/>
                    </a:lnTo>
                    <a:lnTo>
                      <a:pt x="88589" y="19187"/>
                    </a:lnTo>
                    <a:cubicBezTo>
                      <a:pt x="88589" y="19041"/>
                      <a:pt x="88589" y="18936"/>
                      <a:pt x="88568" y="18810"/>
                    </a:cubicBezTo>
                    <a:cubicBezTo>
                      <a:pt x="88359" y="14730"/>
                      <a:pt x="86790" y="10755"/>
                      <a:pt x="84174" y="7595"/>
                    </a:cubicBezTo>
                    <a:cubicBezTo>
                      <a:pt x="83881" y="7219"/>
                      <a:pt x="83588" y="6884"/>
                      <a:pt x="83254" y="6570"/>
                    </a:cubicBezTo>
                    <a:lnTo>
                      <a:pt x="83065" y="6382"/>
                    </a:lnTo>
                    <a:cubicBezTo>
                      <a:pt x="83024" y="6340"/>
                      <a:pt x="82940" y="6277"/>
                      <a:pt x="82856" y="6256"/>
                    </a:cubicBezTo>
                    <a:cubicBezTo>
                      <a:pt x="82782" y="6226"/>
                      <a:pt x="82702" y="6211"/>
                      <a:pt x="82621" y="6211"/>
                    </a:cubicBezTo>
                    <a:cubicBezTo>
                      <a:pt x="82315" y="6211"/>
                      <a:pt x="81993" y="6414"/>
                      <a:pt x="81894" y="6696"/>
                    </a:cubicBezTo>
                    <a:cubicBezTo>
                      <a:pt x="81873" y="6696"/>
                      <a:pt x="81894" y="6696"/>
                      <a:pt x="81894" y="6738"/>
                    </a:cubicBezTo>
                    <a:cubicBezTo>
                      <a:pt x="81831" y="6842"/>
                      <a:pt x="81831" y="6989"/>
                      <a:pt x="81873" y="7114"/>
                    </a:cubicBezTo>
                    <a:cubicBezTo>
                      <a:pt x="82124" y="7909"/>
                      <a:pt x="82396" y="8725"/>
                      <a:pt x="82668" y="9499"/>
                    </a:cubicBezTo>
                    <a:lnTo>
                      <a:pt x="82668" y="9520"/>
                    </a:lnTo>
                    <a:cubicBezTo>
                      <a:pt x="84195" y="13914"/>
                      <a:pt x="85911" y="18350"/>
                      <a:pt x="87857" y="22535"/>
                    </a:cubicBezTo>
                    <a:cubicBezTo>
                      <a:pt x="87857" y="22550"/>
                      <a:pt x="87867" y="22564"/>
                      <a:pt x="87881" y="22572"/>
                    </a:cubicBezTo>
                    <a:lnTo>
                      <a:pt x="87881" y="22572"/>
                    </a:lnTo>
                    <a:cubicBezTo>
                      <a:pt x="86673" y="22239"/>
                      <a:pt x="85445" y="21926"/>
                      <a:pt x="84216" y="21614"/>
                    </a:cubicBezTo>
                    <a:cubicBezTo>
                      <a:pt x="84205" y="21580"/>
                      <a:pt x="84180" y="21564"/>
                      <a:pt x="84154" y="21564"/>
                    </a:cubicBezTo>
                    <a:cubicBezTo>
                      <a:pt x="84132" y="21564"/>
                      <a:pt x="84109" y="21574"/>
                      <a:pt x="84091" y="21593"/>
                    </a:cubicBezTo>
                    <a:cubicBezTo>
                      <a:pt x="83693" y="21489"/>
                      <a:pt x="83337" y="21405"/>
                      <a:pt x="82940" y="21300"/>
                    </a:cubicBezTo>
                    <a:cubicBezTo>
                      <a:pt x="82961" y="21279"/>
                      <a:pt x="82982" y="21238"/>
                      <a:pt x="82982" y="21196"/>
                    </a:cubicBezTo>
                    <a:cubicBezTo>
                      <a:pt x="83086" y="20568"/>
                      <a:pt x="83149" y="19961"/>
                      <a:pt x="83170" y="19334"/>
                    </a:cubicBezTo>
                    <a:lnTo>
                      <a:pt x="83170" y="19208"/>
                    </a:lnTo>
                    <a:lnTo>
                      <a:pt x="83170" y="18727"/>
                    </a:lnTo>
                    <a:lnTo>
                      <a:pt x="83170" y="18497"/>
                    </a:lnTo>
                    <a:lnTo>
                      <a:pt x="83170" y="18141"/>
                    </a:lnTo>
                    <a:cubicBezTo>
                      <a:pt x="83170" y="17994"/>
                      <a:pt x="83170" y="17890"/>
                      <a:pt x="83149" y="17764"/>
                    </a:cubicBezTo>
                    <a:cubicBezTo>
                      <a:pt x="83149" y="17681"/>
                      <a:pt x="83149" y="17576"/>
                      <a:pt x="83128" y="17513"/>
                    </a:cubicBezTo>
                    <a:cubicBezTo>
                      <a:pt x="83128" y="17346"/>
                      <a:pt x="83086" y="17157"/>
                      <a:pt x="83065" y="17011"/>
                    </a:cubicBezTo>
                    <a:lnTo>
                      <a:pt x="83065" y="16885"/>
                    </a:lnTo>
                    <a:cubicBezTo>
                      <a:pt x="82438" y="11550"/>
                      <a:pt x="79215" y="6758"/>
                      <a:pt x="74549" y="4059"/>
                    </a:cubicBezTo>
                    <a:cubicBezTo>
                      <a:pt x="74131" y="3829"/>
                      <a:pt x="73713" y="3620"/>
                      <a:pt x="73252" y="3411"/>
                    </a:cubicBezTo>
                    <a:cubicBezTo>
                      <a:pt x="73148" y="3348"/>
                      <a:pt x="73085" y="3306"/>
                      <a:pt x="72980" y="3285"/>
                    </a:cubicBezTo>
                    <a:cubicBezTo>
                      <a:pt x="72311" y="2992"/>
                      <a:pt x="71641" y="2720"/>
                      <a:pt x="70930" y="2511"/>
                    </a:cubicBezTo>
                    <a:cubicBezTo>
                      <a:pt x="70873" y="2496"/>
                      <a:pt x="70818" y="2489"/>
                      <a:pt x="70763" y="2489"/>
                    </a:cubicBezTo>
                    <a:cubicBezTo>
                      <a:pt x="70292" y="2489"/>
                      <a:pt x="69915" y="3021"/>
                      <a:pt x="70009" y="3453"/>
                    </a:cubicBezTo>
                    <a:cubicBezTo>
                      <a:pt x="68482" y="2239"/>
                      <a:pt x="66829" y="1130"/>
                      <a:pt x="65134" y="105"/>
                    </a:cubicBezTo>
                    <a:cubicBezTo>
                      <a:pt x="65008" y="32"/>
                      <a:pt x="64882" y="0"/>
                      <a:pt x="64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9388400" y="28623625"/>
                <a:ext cx="7147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28591" h="6325" extrusionOk="0">
                    <a:moveTo>
                      <a:pt x="9416" y="0"/>
                    </a:moveTo>
                    <a:cubicBezTo>
                      <a:pt x="6592" y="0"/>
                      <a:pt x="3725" y="272"/>
                      <a:pt x="942" y="711"/>
                    </a:cubicBezTo>
                    <a:cubicBezTo>
                      <a:pt x="1" y="837"/>
                      <a:pt x="1" y="2176"/>
                      <a:pt x="1026" y="2218"/>
                    </a:cubicBezTo>
                    <a:cubicBezTo>
                      <a:pt x="1193" y="2218"/>
                      <a:pt x="1361" y="2260"/>
                      <a:pt x="1549" y="2281"/>
                    </a:cubicBezTo>
                    <a:lnTo>
                      <a:pt x="1675" y="2281"/>
                    </a:lnTo>
                    <a:cubicBezTo>
                      <a:pt x="5336" y="2490"/>
                      <a:pt x="8998" y="3055"/>
                      <a:pt x="12618" y="3683"/>
                    </a:cubicBezTo>
                    <a:lnTo>
                      <a:pt x="12513" y="3683"/>
                    </a:lnTo>
                    <a:cubicBezTo>
                      <a:pt x="16070" y="4310"/>
                      <a:pt x="19606" y="5022"/>
                      <a:pt x="23163" y="5587"/>
                    </a:cubicBezTo>
                    <a:lnTo>
                      <a:pt x="23644" y="5670"/>
                    </a:lnTo>
                    <a:cubicBezTo>
                      <a:pt x="24000" y="5733"/>
                      <a:pt x="24335" y="5775"/>
                      <a:pt x="24711" y="5838"/>
                    </a:cubicBezTo>
                    <a:cubicBezTo>
                      <a:pt x="25130" y="5880"/>
                      <a:pt x="25548" y="5963"/>
                      <a:pt x="25967" y="6026"/>
                    </a:cubicBezTo>
                    <a:cubicBezTo>
                      <a:pt x="26113" y="6047"/>
                      <a:pt x="26302" y="6068"/>
                      <a:pt x="26469" y="6089"/>
                    </a:cubicBezTo>
                    <a:lnTo>
                      <a:pt x="28352" y="6319"/>
                    </a:lnTo>
                    <a:cubicBezTo>
                      <a:pt x="28364" y="6323"/>
                      <a:pt x="28377" y="6325"/>
                      <a:pt x="28389" y="6325"/>
                    </a:cubicBezTo>
                    <a:cubicBezTo>
                      <a:pt x="28500" y="6325"/>
                      <a:pt x="28591" y="6162"/>
                      <a:pt x="28478" y="6068"/>
                    </a:cubicBezTo>
                    <a:cubicBezTo>
                      <a:pt x="23142" y="1716"/>
                      <a:pt x="16760" y="105"/>
                      <a:pt x="10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4650000" y="3402025"/>
            <a:ext cx="2499900" cy="6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ctrTitle"/>
          </p:nvPr>
        </p:nvSpPr>
        <p:spPr>
          <a:xfrm>
            <a:off x="4332888" y="646725"/>
            <a:ext cx="3159600" cy="27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kcground 1">
  <p:cSld name="CUSTOM_6_1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27"/>
          <p:cNvGrpSpPr/>
          <p:nvPr/>
        </p:nvGrpSpPr>
        <p:grpSpPr>
          <a:xfrm>
            <a:off x="-1422025" y="3108350"/>
            <a:ext cx="10565925" cy="2053375"/>
            <a:chOff x="-1422025" y="3108350"/>
            <a:chExt cx="10565925" cy="2053375"/>
          </a:xfrm>
        </p:grpSpPr>
        <p:sp>
          <p:nvSpPr>
            <p:cNvPr id="367" name="Google Shape;367;p27"/>
            <p:cNvSpPr/>
            <p:nvPr/>
          </p:nvSpPr>
          <p:spPr>
            <a:xfrm>
              <a:off x="-62800" y="3108350"/>
              <a:ext cx="9206700" cy="2035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27"/>
            <p:cNvSpPr/>
            <p:nvPr/>
          </p:nvSpPr>
          <p:spPr>
            <a:xfrm>
              <a:off x="-1422025" y="3597150"/>
              <a:ext cx="10565925" cy="1564575"/>
            </a:xfrm>
            <a:custGeom>
              <a:avLst/>
              <a:gdLst/>
              <a:ahLst/>
              <a:cxnLst/>
              <a:rect l="l" t="t" r="r" b="b"/>
              <a:pathLst>
                <a:path w="422637" h="62583" extrusionOk="0">
                  <a:moveTo>
                    <a:pt x="422636" y="3055"/>
                  </a:moveTo>
                  <a:lnTo>
                    <a:pt x="422636" y="62583"/>
                  </a:lnTo>
                  <a:lnTo>
                    <a:pt x="0" y="62583"/>
                  </a:lnTo>
                  <a:lnTo>
                    <a:pt x="0" y="12471"/>
                  </a:lnTo>
                  <a:cubicBezTo>
                    <a:pt x="32223" y="0"/>
                    <a:pt x="69781" y="13308"/>
                    <a:pt x="105100" y="11111"/>
                  </a:cubicBezTo>
                  <a:cubicBezTo>
                    <a:pt x="119579" y="10190"/>
                    <a:pt x="133891" y="6612"/>
                    <a:pt x="148412" y="7051"/>
                  </a:cubicBezTo>
                  <a:cubicBezTo>
                    <a:pt x="159292" y="7386"/>
                    <a:pt x="169942" y="9960"/>
                    <a:pt x="180739" y="11069"/>
                  </a:cubicBezTo>
                  <a:cubicBezTo>
                    <a:pt x="198796" y="12952"/>
                    <a:pt x="217167" y="10776"/>
                    <a:pt x="235245" y="12492"/>
                  </a:cubicBezTo>
                  <a:cubicBezTo>
                    <a:pt x="263303" y="15128"/>
                    <a:pt x="291780" y="27054"/>
                    <a:pt x="318646" y="19229"/>
                  </a:cubicBezTo>
                  <a:cubicBezTo>
                    <a:pt x="326785" y="16885"/>
                    <a:pt x="334150" y="12784"/>
                    <a:pt x="342227" y="10274"/>
                  </a:cubicBezTo>
                  <a:cubicBezTo>
                    <a:pt x="352103" y="7198"/>
                    <a:pt x="362669" y="6570"/>
                    <a:pt x="373068" y="5942"/>
                  </a:cubicBezTo>
                  <a:cubicBezTo>
                    <a:pt x="389598" y="4980"/>
                    <a:pt x="406107" y="4017"/>
                    <a:pt x="422636" y="30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9" name="Google Shape;369;p27"/>
          <p:cNvGrpSpPr/>
          <p:nvPr/>
        </p:nvGrpSpPr>
        <p:grpSpPr>
          <a:xfrm rot="-5400000" flipH="1">
            <a:off x="7008363" y="-848098"/>
            <a:ext cx="2852243" cy="2884434"/>
            <a:chOff x="3562648" y="2340104"/>
            <a:chExt cx="3433128" cy="3471875"/>
          </a:xfrm>
        </p:grpSpPr>
        <p:grpSp>
          <p:nvGrpSpPr>
            <p:cNvPr id="370" name="Google Shape;370;p27"/>
            <p:cNvGrpSpPr/>
            <p:nvPr/>
          </p:nvGrpSpPr>
          <p:grpSpPr>
            <a:xfrm rot="-3600335" flipH="1">
              <a:off x="3470222" y="3256143"/>
              <a:ext cx="2988547" cy="1512197"/>
              <a:chOff x="19279125" y="28273675"/>
              <a:chExt cx="2565725" cy="1298250"/>
            </a:xfrm>
          </p:grpSpPr>
          <p:sp>
            <p:nvSpPr>
              <p:cNvPr id="371" name="Google Shape;371;p27"/>
              <p:cNvSpPr/>
              <p:nvPr/>
            </p:nvSpPr>
            <p:spPr>
              <a:xfrm>
                <a:off x="19715375" y="28798125"/>
                <a:ext cx="506850" cy="665075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26603" extrusionOk="0">
                    <a:moveTo>
                      <a:pt x="20102" y="0"/>
                    </a:moveTo>
                    <a:cubicBezTo>
                      <a:pt x="20089" y="0"/>
                      <a:pt x="20076" y="3"/>
                      <a:pt x="20065" y="8"/>
                    </a:cubicBezTo>
                    <a:cubicBezTo>
                      <a:pt x="20002" y="8"/>
                      <a:pt x="19981" y="29"/>
                      <a:pt x="19918" y="50"/>
                    </a:cubicBezTo>
                    <a:cubicBezTo>
                      <a:pt x="18014" y="1975"/>
                      <a:pt x="16194" y="4026"/>
                      <a:pt x="14415" y="6181"/>
                    </a:cubicBezTo>
                    <a:cubicBezTo>
                      <a:pt x="14060" y="6537"/>
                      <a:pt x="13746" y="6934"/>
                      <a:pt x="13474" y="7332"/>
                    </a:cubicBezTo>
                    <a:cubicBezTo>
                      <a:pt x="13264" y="7583"/>
                      <a:pt x="13055" y="7876"/>
                      <a:pt x="12846" y="8148"/>
                    </a:cubicBezTo>
                    <a:lnTo>
                      <a:pt x="12804" y="8169"/>
                    </a:lnTo>
                    <a:cubicBezTo>
                      <a:pt x="9561" y="12270"/>
                      <a:pt x="6506" y="16643"/>
                      <a:pt x="3577" y="20911"/>
                    </a:cubicBezTo>
                    <a:cubicBezTo>
                      <a:pt x="3577" y="20911"/>
                      <a:pt x="3577" y="20932"/>
                      <a:pt x="3556" y="20932"/>
                    </a:cubicBezTo>
                    <a:cubicBezTo>
                      <a:pt x="3556" y="20953"/>
                      <a:pt x="3535" y="20953"/>
                      <a:pt x="3535" y="20974"/>
                    </a:cubicBezTo>
                    <a:cubicBezTo>
                      <a:pt x="2447" y="22522"/>
                      <a:pt x="1401" y="24050"/>
                      <a:pt x="355" y="25535"/>
                    </a:cubicBezTo>
                    <a:cubicBezTo>
                      <a:pt x="0" y="26042"/>
                      <a:pt x="531" y="26603"/>
                      <a:pt x="1046" y="26603"/>
                    </a:cubicBezTo>
                    <a:cubicBezTo>
                      <a:pt x="1169" y="26603"/>
                      <a:pt x="1292" y="26571"/>
                      <a:pt x="1401" y="26498"/>
                    </a:cubicBezTo>
                    <a:cubicBezTo>
                      <a:pt x="1987" y="26142"/>
                      <a:pt x="2593" y="25745"/>
                      <a:pt x="3137" y="25347"/>
                    </a:cubicBezTo>
                    <a:cubicBezTo>
                      <a:pt x="3158" y="25347"/>
                      <a:pt x="3158" y="25326"/>
                      <a:pt x="3158" y="25326"/>
                    </a:cubicBezTo>
                    <a:cubicBezTo>
                      <a:pt x="11423" y="19593"/>
                      <a:pt x="18746" y="10177"/>
                      <a:pt x="20274" y="239"/>
                    </a:cubicBezTo>
                    <a:cubicBezTo>
                      <a:pt x="20274" y="155"/>
                      <a:pt x="20232" y="113"/>
                      <a:pt x="20211" y="50"/>
                    </a:cubicBezTo>
                    <a:cubicBezTo>
                      <a:pt x="20180" y="20"/>
                      <a:pt x="20139" y="0"/>
                      <a:pt x="20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27"/>
              <p:cNvSpPr/>
              <p:nvPr/>
            </p:nvSpPr>
            <p:spPr>
              <a:xfrm>
                <a:off x="20308800" y="28749150"/>
                <a:ext cx="511325" cy="822775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32911" extrusionOk="0">
                    <a:moveTo>
                      <a:pt x="20227" y="1"/>
                    </a:moveTo>
                    <a:cubicBezTo>
                      <a:pt x="20190" y="1"/>
                      <a:pt x="20153" y="8"/>
                      <a:pt x="20118" y="22"/>
                    </a:cubicBezTo>
                    <a:cubicBezTo>
                      <a:pt x="20097" y="22"/>
                      <a:pt x="20097" y="63"/>
                      <a:pt x="20076" y="84"/>
                    </a:cubicBezTo>
                    <a:cubicBezTo>
                      <a:pt x="19804" y="335"/>
                      <a:pt x="19574" y="607"/>
                      <a:pt x="19302" y="900"/>
                    </a:cubicBezTo>
                    <a:cubicBezTo>
                      <a:pt x="19302" y="900"/>
                      <a:pt x="19302" y="921"/>
                      <a:pt x="19281" y="921"/>
                    </a:cubicBezTo>
                    <a:cubicBezTo>
                      <a:pt x="19051" y="1172"/>
                      <a:pt x="18841" y="1444"/>
                      <a:pt x="18632" y="1695"/>
                    </a:cubicBezTo>
                    <a:cubicBezTo>
                      <a:pt x="18569" y="1758"/>
                      <a:pt x="18528" y="1842"/>
                      <a:pt x="18465" y="1884"/>
                    </a:cubicBezTo>
                    <a:cubicBezTo>
                      <a:pt x="18318" y="2093"/>
                      <a:pt x="18130" y="2302"/>
                      <a:pt x="17984" y="2512"/>
                    </a:cubicBezTo>
                    <a:cubicBezTo>
                      <a:pt x="17921" y="2595"/>
                      <a:pt x="17837" y="2679"/>
                      <a:pt x="17795" y="2784"/>
                    </a:cubicBezTo>
                    <a:cubicBezTo>
                      <a:pt x="17628" y="2993"/>
                      <a:pt x="17502" y="3160"/>
                      <a:pt x="17356" y="3369"/>
                    </a:cubicBezTo>
                    <a:cubicBezTo>
                      <a:pt x="17293" y="3453"/>
                      <a:pt x="17209" y="3558"/>
                      <a:pt x="17168" y="3641"/>
                    </a:cubicBezTo>
                    <a:cubicBezTo>
                      <a:pt x="17000" y="3851"/>
                      <a:pt x="16875" y="4060"/>
                      <a:pt x="16749" y="4269"/>
                    </a:cubicBezTo>
                    <a:cubicBezTo>
                      <a:pt x="16686" y="4353"/>
                      <a:pt x="16644" y="4436"/>
                      <a:pt x="16561" y="4520"/>
                    </a:cubicBezTo>
                    <a:lnTo>
                      <a:pt x="16100" y="5232"/>
                    </a:lnTo>
                    <a:cubicBezTo>
                      <a:pt x="16059" y="5273"/>
                      <a:pt x="16017" y="5336"/>
                      <a:pt x="15996" y="5420"/>
                    </a:cubicBezTo>
                    <a:cubicBezTo>
                      <a:pt x="15598" y="6006"/>
                      <a:pt x="15222" y="6633"/>
                      <a:pt x="14866" y="7282"/>
                    </a:cubicBezTo>
                    <a:cubicBezTo>
                      <a:pt x="14803" y="7345"/>
                      <a:pt x="14782" y="7429"/>
                      <a:pt x="14740" y="7512"/>
                    </a:cubicBezTo>
                    <a:cubicBezTo>
                      <a:pt x="14594" y="7742"/>
                      <a:pt x="14468" y="7973"/>
                      <a:pt x="14322" y="8203"/>
                    </a:cubicBezTo>
                    <a:cubicBezTo>
                      <a:pt x="14259" y="8286"/>
                      <a:pt x="14217" y="8391"/>
                      <a:pt x="14155" y="8475"/>
                    </a:cubicBezTo>
                    <a:lnTo>
                      <a:pt x="13757" y="9186"/>
                    </a:lnTo>
                    <a:cubicBezTo>
                      <a:pt x="13715" y="9249"/>
                      <a:pt x="13652" y="9333"/>
                      <a:pt x="13631" y="9416"/>
                    </a:cubicBezTo>
                    <a:cubicBezTo>
                      <a:pt x="13485" y="9709"/>
                      <a:pt x="13318" y="9960"/>
                      <a:pt x="13171" y="10253"/>
                    </a:cubicBezTo>
                    <a:cubicBezTo>
                      <a:pt x="12962" y="10609"/>
                      <a:pt x="12753" y="10986"/>
                      <a:pt x="12564" y="11341"/>
                    </a:cubicBezTo>
                    <a:cubicBezTo>
                      <a:pt x="12502" y="11488"/>
                      <a:pt x="12439" y="11592"/>
                      <a:pt x="12376" y="11718"/>
                    </a:cubicBezTo>
                    <a:lnTo>
                      <a:pt x="12062" y="12262"/>
                    </a:lnTo>
                    <a:cubicBezTo>
                      <a:pt x="11539" y="13224"/>
                      <a:pt x="10995" y="14166"/>
                      <a:pt x="10409" y="15108"/>
                    </a:cubicBezTo>
                    <a:cubicBezTo>
                      <a:pt x="8568" y="18183"/>
                      <a:pt x="6622" y="21217"/>
                      <a:pt x="4718" y="24251"/>
                    </a:cubicBezTo>
                    <a:lnTo>
                      <a:pt x="4718" y="24272"/>
                    </a:lnTo>
                    <a:lnTo>
                      <a:pt x="4718" y="24293"/>
                    </a:lnTo>
                    <a:lnTo>
                      <a:pt x="4718" y="24314"/>
                    </a:lnTo>
                    <a:lnTo>
                      <a:pt x="4718" y="24356"/>
                    </a:lnTo>
                    <a:lnTo>
                      <a:pt x="4718" y="24377"/>
                    </a:lnTo>
                    <a:cubicBezTo>
                      <a:pt x="3693" y="26030"/>
                      <a:pt x="2668" y="27641"/>
                      <a:pt x="1684" y="29315"/>
                    </a:cubicBezTo>
                    <a:lnTo>
                      <a:pt x="1684" y="29336"/>
                    </a:lnTo>
                    <a:lnTo>
                      <a:pt x="1684" y="29377"/>
                    </a:lnTo>
                    <a:lnTo>
                      <a:pt x="1684" y="29398"/>
                    </a:lnTo>
                    <a:lnTo>
                      <a:pt x="1684" y="29419"/>
                    </a:lnTo>
                    <a:lnTo>
                      <a:pt x="1684" y="29461"/>
                    </a:lnTo>
                    <a:cubicBezTo>
                      <a:pt x="1621" y="29503"/>
                      <a:pt x="1600" y="29587"/>
                      <a:pt x="1559" y="29670"/>
                    </a:cubicBezTo>
                    <a:lnTo>
                      <a:pt x="1559" y="29691"/>
                    </a:lnTo>
                    <a:cubicBezTo>
                      <a:pt x="1140" y="30361"/>
                      <a:pt x="743" y="31072"/>
                      <a:pt x="345" y="31763"/>
                    </a:cubicBezTo>
                    <a:cubicBezTo>
                      <a:pt x="1" y="32365"/>
                      <a:pt x="520" y="32911"/>
                      <a:pt x="1088" y="32911"/>
                    </a:cubicBezTo>
                    <a:cubicBezTo>
                      <a:pt x="1210" y="32911"/>
                      <a:pt x="1335" y="32886"/>
                      <a:pt x="1454" y="32830"/>
                    </a:cubicBezTo>
                    <a:cubicBezTo>
                      <a:pt x="1517" y="32809"/>
                      <a:pt x="1600" y="32746"/>
                      <a:pt x="1684" y="32662"/>
                    </a:cubicBezTo>
                    <a:cubicBezTo>
                      <a:pt x="6476" y="28038"/>
                      <a:pt x="10388" y="22556"/>
                      <a:pt x="13757" y="16844"/>
                    </a:cubicBezTo>
                    <a:cubicBezTo>
                      <a:pt x="16247" y="12408"/>
                      <a:pt x="19051" y="7721"/>
                      <a:pt x="20097" y="2700"/>
                    </a:cubicBezTo>
                    <a:cubicBezTo>
                      <a:pt x="20097" y="2658"/>
                      <a:pt x="20118" y="2616"/>
                      <a:pt x="20118" y="2595"/>
                    </a:cubicBezTo>
                    <a:cubicBezTo>
                      <a:pt x="20160" y="2365"/>
                      <a:pt x="20222" y="2093"/>
                      <a:pt x="20243" y="1863"/>
                    </a:cubicBezTo>
                    <a:cubicBezTo>
                      <a:pt x="20243" y="1800"/>
                      <a:pt x="20264" y="1779"/>
                      <a:pt x="20264" y="1737"/>
                    </a:cubicBezTo>
                    <a:lnTo>
                      <a:pt x="20348" y="1172"/>
                    </a:lnTo>
                    <a:cubicBezTo>
                      <a:pt x="20390" y="1068"/>
                      <a:pt x="20390" y="1005"/>
                      <a:pt x="20390" y="879"/>
                    </a:cubicBezTo>
                    <a:cubicBezTo>
                      <a:pt x="20411" y="733"/>
                      <a:pt x="20411" y="607"/>
                      <a:pt x="20432" y="440"/>
                    </a:cubicBezTo>
                    <a:cubicBezTo>
                      <a:pt x="20432" y="356"/>
                      <a:pt x="20453" y="294"/>
                      <a:pt x="20453" y="210"/>
                    </a:cubicBezTo>
                    <a:lnTo>
                      <a:pt x="20453" y="126"/>
                    </a:lnTo>
                    <a:cubicBezTo>
                      <a:pt x="20453" y="105"/>
                      <a:pt x="20432" y="105"/>
                      <a:pt x="20432" y="84"/>
                    </a:cubicBezTo>
                    <a:cubicBezTo>
                      <a:pt x="20376" y="29"/>
                      <a:pt x="20301" y="1"/>
                      <a:pt x="2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27"/>
              <p:cNvSpPr/>
              <p:nvPr/>
            </p:nvSpPr>
            <p:spPr>
              <a:xfrm>
                <a:off x="20182700" y="28375125"/>
                <a:ext cx="603425" cy="350075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14003" extrusionOk="0">
                    <a:moveTo>
                      <a:pt x="808" y="1"/>
                    </a:moveTo>
                    <a:cubicBezTo>
                      <a:pt x="364" y="1"/>
                      <a:pt x="1" y="496"/>
                      <a:pt x="137" y="922"/>
                    </a:cubicBezTo>
                    <a:cubicBezTo>
                      <a:pt x="179" y="1027"/>
                      <a:pt x="263" y="1131"/>
                      <a:pt x="367" y="1215"/>
                    </a:cubicBezTo>
                    <a:cubicBezTo>
                      <a:pt x="6623" y="6404"/>
                      <a:pt x="13131" y="11070"/>
                      <a:pt x="20935" y="13288"/>
                    </a:cubicBezTo>
                    <a:cubicBezTo>
                      <a:pt x="20977" y="13309"/>
                      <a:pt x="21040" y="13309"/>
                      <a:pt x="21103" y="13351"/>
                    </a:cubicBezTo>
                    <a:cubicBezTo>
                      <a:pt x="21500" y="13434"/>
                      <a:pt x="21919" y="13560"/>
                      <a:pt x="22316" y="13643"/>
                    </a:cubicBezTo>
                    <a:cubicBezTo>
                      <a:pt x="22421" y="13685"/>
                      <a:pt x="22484" y="13706"/>
                      <a:pt x="22588" y="13727"/>
                    </a:cubicBezTo>
                    <a:cubicBezTo>
                      <a:pt x="22965" y="13811"/>
                      <a:pt x="23362" y="13895"/>
                      <a:pt x="23718" y="13957"/>
                    </a:cubicBezTo>
                    <a:cubicBezTo>
                      <a:pt x="23781" y="13957"/>
                      <a:pt x="23802" y="13999"/>
                      <a:pt x="23823" y="13999"/>
                    </a:cubicBezTo>
                    <a:cubicBezTo>
                      <a:pt x="23838" y="14001"/>
                      <a:pt x="23852" y="14002"/>
                      <a:pt x="23867" y="14002"/>
                    </a:cubicBezTo>
                    <a:cubicBezTo>
                      <a:pt x="23990" y="14002"/>
                      <a:pt x="24078" y="13923"/>
                      <a:pt x="24116" y="13811"/>
                    </a:cubicBezTo>
                    <a:cubicBezTo>
                      <a:pt x="24137" y="13769"/>
                      <a:pt x="24137" y="13727"/>
                      <a:pt x="24116" y="13685"/>
                    </a:cubicBezTo>
                    <a:cubicBezTo>
                      <a:pt x="24116" y="13643"/>
                      <a:pt x="24095" y="13602"/>
                      <a:pt x="24032" y="13581"/>
                    </a:cubicBezTo>
                    <a:cubicBezTo>
                      <a:pt x="23676" y="13309"/>
                      <a:pt x="23341" y="13037"/>
                      <a:pt x="22965" y="12765"/>
                    </a:cubicBezTo>
                    <a:cubicBezTo>
                      <a:pt x="22923" y="12744"/>
                      <a:pt x="22860" y="12681"/>
                      <a:pt x="22818" y="12660"/>
                    </a:cubicBezTo>
                    <a:cubicBezTo>
                      <a:pt x="22525" y="12451"/>
                      <a:pt x="22212" y="12221"/>
                      <a:pt x="21919" y="12011"/>
                    </a:cubicBezTo>
                    <a:lnTo>
                      <a:pt x="21688" y="11844"/>
                    </a:lnTo>
                    <a:cubicBezTo>
                      <a:pt x="21333" y="11614"/>
                      <a:pt x="21019" y="11384"/>
                      <a:pt x="20684" y="11175"/>
                    </a:cubicBezTo>
                    <a:lnTo>
                      <a:pt x="20663" y="11133"/>
                    </a:lnTo>
                    <a:cubicBezTo>
                      <a:pt x="16876" y="8580"/>
                      <a:pt x="12859" y="6404"/>
                      <a:pt x="8841" y="4228"/>
                    </a:cubicBezTo>
                    <a:cubicBezTo>
                      <a:pt x="8841" y="4228"/>
                      <a:pt x="8820" y="4228"/>
                      <a:pt x="8820" y="4207"/>
                    </a:cubicBezTo>
                    <a:lnTo>
                      <a:pt x="8800" y="4207"/>
                    </a:lnTo>
                    <a:cubicBezTo>
                      <a:pt x="6226" y="2847"/>
                      <a:pt x="3673" y="1508"/>
                      <a:pt x="1121" y="85"/>
                    </a:cubicBezTo>
                    <a:cubicBezTo>
                      <a:pt x="1016" y="27"/>
                      <a:pt x="910" y="1"/>
                      <a:pt x="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27"/>
              <p:cNvSpPr/>
              <p:nvPr/>
            </p:nvSpPr>
            <p:spPr>
              <a:xfrm>
                <a:off x="19914100" y="28430850"/>
                <a:ext cx="673250" cy="292175"/>
              </a:xfrm>
              <a:custGeom>
                <a:avLst/>
                <a:gdLst/>
                <a:ahLst/>
                <a:cxnLst/>
                <a:rect l="l" t="t" r="r" b="b"/>
                <a:pathLst>
                  <a:path w="26930" h="11687" extrusionOk="0">
                    <a:moveTo>
                      <a:pt x="1364" y="1"/>
                    </a:moveTo>
                    <a:cubicBezTo>
                      <a:pt x="1157" y="1"/>
                      <a:pt x="953" y="11"/>
                      <a:pt x="754" y="32"/>
                    </a:cubicBezTo>
                    <a:cubicBezTo>
                      <a:pt x="210" y="53"/>
                      <a:pt x="1" y="492"/>
                      <a:pt x="106" y="911"/>
                    </a:cubicBezTo>
                    <a:cubicBezTo>
                      <a:pt x="210" y="1141"/>
                      <a:pt x="357" y="1392"/>
                      <a:pt x="650" y="1476"/>
                    </a:cubicBezTo>
                    <a:cubicBezTo>
                      <a:pt x="3683" y="2522"/>
                      <a:pt x="6696" y="3610"/>
                      <a:pt x="9647" y="4782"/>
                    </a:cubicBezTo>
                    <a:lnTo>
                      <a:pt x="9626" y="4782"/>
                    </a:lnTo>
                    <a:cubicBezTo>
                      <a:pt x="11802" y="5640"/>
                      <a:pt x="13936" y="6581"/>
                      <a:pt x="16091" y="7606"/>
                    </a:cubicBezTo>
                    <a:cubicBezTo>
                      <a:pt x="16970" y="8025"/>
                      <a:pt x="17807" y="8464"/>
                      <a:pt x="18644" y="8925"/>
                    </a:cubicBezTo>
                    <a:cubicBezTo>
                      <a:pt x="21238" y="10222"/>
                      <a:pt x="23770" y="11394"/>
                      <a:pt x="26783" y="11686"/>
                    </a:cubicBezTo>
                    <a:cubicBezTo>
                      <a:pt x="26825" y="11686"/>
                      <a:pt x="26867" y="11686"/>
                      <a:pt x="26888" y="11666"/>
                    </a:cubicBezTo>
                    <a:cubicBezTo>
                      <a:pt x="26909" y="11645"/>
                      <a:pt x="26930" y="11582"/>
                      <a:pt x="26930" y="11498"/>
                    </a:cubicBezTo>
                    <a:cubicBezTo>
                      <a:pt x="26930" y="11414"/>
                      <a:pt x="26888" y="11373"/>
                      <a:pt x="26804" y="11352"/>
                    </a:cubicBezTo>
                    <a:lnTo>
                      <a:pt x="26783" y="11352"/>
                    </a:lnTo>
                    <a:cubicBezTo>
                      <a:pt x="26553" y="11268"/>
                      <a:pt x="26344" y="11184"/>
                      <a:pt x="26093" y="11080"/>
                    </a:cubicBezTo>
                    <a:cubicBezTo>
                      <a:pt x="26051" y="11059"/>
                      <a:pt x="25988" y="11038"/>
                      <a:pt x="25946" y="11038"/>
                    </a:cubicBezTo>
                    <a:cubicBezTo>
                      <a:pt x="25737" y="10954"/>
                      <a:pt x="25528" y="10850"/>
                      <a:pt x="25318" y="10745"/>
                    </a:cubicBezTo>
                    <a:cubicBezTo>
                      <a:pt x="25256" y="10724"/>
                      <a:pt x="25214" y="10682"/>
                      <a:pt x="25130" y="10661"/>
                    </a:cubicBezTo>
                    <a:cubicBezTo>
                      <a:pt x="24921" y="10557"/>
                      <a:pt x="24733" y="10452"/>
                      <a:pt x="24523" y="10347"/>
                    </a:cubicBezTo>
                    <a:lnTo>
                      <a:pt x="24377" y="10264"/>
                    </a:lnTo>
                    <a:cubicBezTo>
                      <a:pt x="24189" y="10159"/>
                      <a:pt x="24042" y="10054"/>
                      <a:pt x="23854" y="9950"/>
                    </a:cubicBezTo>
                    <a:cubicBezTo>
                      <a:pt x="23791" y="9929"/>
                      <a:pt x="23749" y="9908"/>
                      <a:pt x="23686" y="9845"/>
                    </a:cubicBezTo>
                    <a:cubicBezTo>
                      <a:pt x="23519" y="9762"/>
                      <a:pt x="23331" y="9615"/>
                      <a:pt x="23142" y="9510"/>
                    </a:cubicBezTo>
                    <a:cubicBezTo>
                      <a:pt x="23059" y="9469"/>
                      <a:pt x="23017" y="9427"/>
                      <a:pt x="22933" y="9385"/>
                    </a:cubicBezTo>
                    <a:cubicBezTo>
                      <a:pt x="22745" y="9280"/>
                      <a:pt x="22598" y="9155"/>
                      <a:pt x="22410" y="9029"/>
                    </a:cubicBezTo>
                    <a:cubicBezTo>
                      <a:pt x="22326" y="8966"/>
                      <a:pt x="22264" y="8925"/>
                      <a:pt x="22180" y="8841"/>
                    </a:cubicBezTo>
                    <a:cubicBezTo>
                      <a:pt x="22054" y="8757"/>
                      <a:pt x="21950" y="8673"/>
                      <a:pt x="21845" y="8569"/>
                    </a:cubicBezTo>
                    <a:cubicBezTo>
                      <a:pt x="21678" y="8443"/>
                      <a:pt x="21531" y="8339"/>
                      <a:pt x="21364" y="8213"/>
                    </a:cubicBezTo>
                    <a:cubicBezTo>
                      <a:pt x="21343" y="8192"/>
                      <a:pt x="21280" y="8150"/>
                      <a:pt x="21259" y="8129"/>
                    </a:cubicBezTo>
                    <a:cubicBezTo>
                      <a:pt x="18769" y="6246"/>
                      <a:pt x="16363" y="4112"/>
                      <a:pt x="13559" y="2773"/>
                    </a:cubicBezTo>
                    <a:cubicBezTo>
                      <a:pt x="10023" y="1078"/>
                      <a:pt x="6006" y="137"/>
                      <a:pt x="2051" y="32"/>
                    </a:cubicBezTo>
                    <a:lnTo>
                      <a:pt x="1989" y="32"/>
                    </a:lnTo>
                    <a:cubicBezTo>
                      <a:pt x="1779" y="11"/>
                      <a:pt x="1570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27"/>
              <p:cNvSpPr/>
              <p:nvPr/>
            </p:nvSpPr>
            <p:spPr>
              <a:xfrm>
                <a:off x="19600250" y="28499650"/>
                <a:ext cx="774200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9835" extrusionOk="0">
                    <a:moveTo>
                      <a:pt x="6613" y="0"/>
                    </a:moveTo>
                    <a:cubicBezTo>
                      <a:pt x="4520" y="0"/>
                      <a:pt x="2532" y="63"/>
                      <a:pt x="733" y="251"/>
                    </a:cubicBezTo>
                    <a:cubicBezTo>
                      <a:pt x="252" y="272"/>
                      <a:pt x="1" y="753"/>
                      <a:pt x="105" y="1151"/>
                    </a:cubicBezTo>
                    <a:cubicBezTo>
                      <a:pt x="105" y="1318"/>
                      <a:pt x="252" y="1507"/>
                      <a:pt x="545" y="1590"/>
                    </a:cubicBezTo>
                    <a:cubicBezTo>
                      <a:pt x="5859" y="2678"/>
                      <a:pt x="11007" y="4080"/>
                      <a:pt x="16154" y="5712"/>
                    </a:cubicBezTo>
                    <a:cubicBezTo>
                      <a:pt x="16509" y="5817"/>
                      <a:pt x="16844" y="5963"/>
                      <a:pt x="17179" y="6068"/>
                    </a:cubicBezTo>
                    <a:lnTo>
                      <a:pt x="17158" y="6068"/>
                    </a:lnTo>
                    <a:cubicBezTo>
                      <a:pt x="18518" y="6528"/>
                      <a:pt x="19878" y="7051"/>
                      <a:pt x="21259" y="7574"/>
                    </a:cubicBezTo>
                    <a:cubicBezTo>
                      <a:pt x="21343" y="7595"/>
                      <a:pt x="21385" y="7637"/>
                      <a:pt x="21468" y="7658"/>
                    </a:cubicBezTo>
                    <a:cubicBezTo>
                      <a:pt x="21489" y="7658"/>
                      <a:pt x="21531" y="7679"/>
                      <a:pt x="21573" y="7679"/>
                    </a:cubicBezTo>
                    <a:cubicBezTo>
                      <a:pt x="24000" y="8579"/>
                      <a:pt x="26490" y="9416"/>
                      <a:pt x="29022" y="9730"/>
                    </a:cubicBezTo>
                    <a:lnTo>
                      <a:pt x="29064" y="9730"/>
                    </a:lnTo>
                    <a:cubicBezTo>
                      <a:pt x="29182" y="9747"/>
                      <a:pt x="29355" y="9777"/>
                      <a:pt x="29528" y="9777"/>
                    </a:cubicBezTo>
                    <a:cubicBezTo>
                      <a:pt x="29569" y="9777"/>
                      <a:pt x="29610" y="9775"/>
                      <a:pt x="29649" y="9771"/>
                    </a:cubicBezTo>
                    <a:cubicBezTo>
                      <a:pt x="29838" y="9792"/>
                      <a:pt x="30026" y="9792"/>
                      <a:pt x="30173" y="9834"/>
                    </a:cubicBezTo>
                    <a:lnTo>
                      <a:pt x="30319" y="9834"/>
                    </a:lnTo>
                    <a:cubicBezTo>
                      <a:pt x="30361" y="9834"/>
                      <a:pt x="30424" y="9834"/>
                      <a:pt x="30466" y="9792"/>
                    </a:cubicBezTo>
                    <a:cubicBezTo>
                      <a:pt x="30758" y="9730"/>
                      <a:pt x="30968" y="9374"/>
                      <a:pt x="30905" y="9060"/>
                    </a:cubicBezTo>
                    <a:cubicBezTo>
                      <a:pt x="30884" y="8997"/>
                      <a:pt x="30884" y="8914"/>
                      <a:pt x="30821" y="8851"/>
                    </a:cubicBezTo>
                    <a:cubicBezTo>
                      <a:pt x="30779" y="8788"/>
                      <a:pt x="30717" y="8725"/>
                      <a:pt x="30675" y="8642"/>
                    </a:cubicBezTo>
                    <a:cubicBezTo>
                      <a:pt x="30445" y="8328"/>
                      <a:pt x="30173" y="8056"/>
                      <a:pt x="29942" y="7763"/>
                    </a:cubicBezTo>
                    <a:cubicBezTo>
                      <a:pt x="29733" y="7428"/>
                      <a:pt x="29440" y="7135"/>
                      <a:pt x="29105" y="6905"/>
                    </a:cubicBezTo>
                    <a:cubicBezTo>
                      <a:pt x="23686" y="1716"/>
                      <a:pt x="14501" y="42"/>
                      <a:pt x="6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27"/>
              <p:cNvSpPr/>
              <p:nvPr/>
            </p:nvSpPr>
            <p:spPr>
              <a:xfrm>
                <a:off x="20149825" y="28752300"/>
                <a:ext cx="462625" cy="768775"/>
              </a:xfrm>
              <a:custGeom>
                <a:avLst/>
                <a:gdLst/>
                <a:ahLst/>
                <a:cxnLst/>
                <a:rect l="l" t="t" r="r" b="b"/>
                <a:pathLst>
                  <a:path w="18505" h="30751" extrusionOk="0">
                    <a:moveTo>
                      <a:pt x="13598" y="8453"/>
                    </a:moveTo>
                    <a:cubicBezTo>
                      <a:pt x="13593" y="8459"/>
                      <a:pt x="13588" y="8464"/>
                      <a:pt x="13588" y="8474"/>
                    </a:cubicBezTo>
                    <a:lnTo>
                      <a:pt x="13588" y="8474"/>
                    </a:lnTo>
                    <a:cubicBezTo>
                      <a:pt x="13591" y="8467"/>
                      <a:pt x="13595" y="8460"/>
                      <a:pt x="13598" y="8453"/>
                    </a:cubicBezTo>
                    <a:close/>
                    <a:moveTo>
                      <a:pt x="18233" y="0"/>
                    </a:moveTo>
                    <a:cubicBezTo>
                      <a:pt x="18170" y="0"/>
                      <a:pt x="18066" y="42"/>
                      <a:pt x="18003" y="84"/>
                    </a:cubicBezTo>
                    <a:cubicBezTo>
                      <a:pt x="17773" y="293"/>
                      <a:pt x="17563" y="481"/>
                      <a:pt x="17333" y="691"/>
                    </a:cubicBezTo>
                    <a:cubicBezTo>
                      <a:pt x="17255" y="769"/>
                      <a:pt x="17323" y="902"/>
                      <a:pt x="17418" y="902"/>
                    </a:cubicBezTo>
                    <a:cubicBezTo>
                      <a:pt x="17424" y="902"/>
                      <a:pt x="17431" y="901"/>
                      <a:pt x="17438" y="900"/>
                    </a:cubicBezTo>
                    <a:lnTo>
                      <a:pt x="17438" y="900"/>
                    </a:lnTo>
                    <a:cubicBezTo>
                      <a:pt x="17375" y="921"/>
                      <a:pt x="17354" y="942"/>
                      <a:pt x="17291" y="984"/>
                    </a:cubicBezTo>
                    <a:cubicBezTo>
                      <a:pt x="17291" y="984"/>
                      <a:pt x="17270" y="984"/>
                      <a:pt x="17270" y="1005"/>
                    </a:cubicBezTo>
                    <a:cubicBezTo>
                      <a:pt x="17229" y="1025"/>
                      <a:pt x="17187" y="1046"/>
                      <a:pt x="17145" y="1109"/>
                    </a:cubicBezTo>
                    <a:lnTo>
                      <a:pt x="17124" y="1130"/>
                    </a:lnTo>
                    <a:lnTo>
                      <a:pt x="16977" y="1256"/>
                    </a:lnTo>
                    <a:cubicBezTo>
                      <a:pt x="16957" y="1297"/>
                      <a:pt x="16936" y="1318"/>
                      <a:pt x="16915" y="1360"/>
                    </a:cubicBezTo>
                    <a:lnTo>
                      <a:pt x="16852" y="1423"/>
                    </a:lnTo>
                    <a:cubicBezTo>
                      <a:pt x="16203" y="2302"/>
                      <a:pt x="15471" y="4143"/>
                      <a:pt x="14927" y="5524"/>
                    </a:cubicBezTo>
                    <a:cubicBezTo>
                      <a:pt x="14760" y="5922"/>
                      <a:pt x="14613" y="6340"/>
                      <a:pt x="14446" y="6738"/>
                    </a:cubicBezTo>
                    <a:cubicBezTo>
                      <a:pt x="14446" y="6759"/>
                      <a:pt x="14425" y="6779"/>
                      <a:pt x="14425" y="6800"/>
                    </a:cubicBezTo>
                    <a:cubicBezTo>
                      <a:pt x="14425" y="6842"/>
                      <a:pt x="14404" y="6842"/>
                      <a:pt x="14404" y="6863"/>
                    </a:cubicBezTo>
                    <a:cubicBezTo>
                      <a:pt x="14341" y="6968"/>
                      <a:pt x="14320" y="7051"/>
                      <a:pt x="14299" y="7093"/>
                    </a:cubicBezTo>
                    <a:cubicBezTo>
                      <a:pt x="14236" y="7219"/>
                      <a:pt x="14153" y="7365"/>
                      <a:pt x="14111" y="7470"/>
                    </a:cubicBezTo>
                    <a:cubicBezTo>
                      <a:pt x="13930" y="7793"/>
                      <a:pt x="13787" y="8115"/>
                      <a:pt x="13608" y="8438"/>
                    </a:cubicBezTo>
                    <a:lnTo>
                      <a:pt x="13608" y="8438"/>
                    </a:lnTo>
                    <a:cubicBezTo>
                      <a:pt x="13609" y="8436"/>
                      <a:pt x="13609" y="8434"/>
                      <a:pt x="13609" y="8432"/>
                    </a:cubicBezTo>
                    <a:lnTo>
                      <a:pt x="13609" y="8432"/>
                    </a:lnTo>
                    <a:cubicBezTo>
                      <a:pt x="13605" y="8439"/>
                      <a:pt x="13602" y="8446"/>
                      <a:pt x="13598" y="8453"/>
                    </a:cubicBezTo>
                    <a:lnTo>
                      <a:pt x="13598" y="8453"/>
                    </a:lnTo>
                    <a:cubicBezTo>
                      <a:pt x="13599" y="8452"/>
                      <a:pt x="13600" y="8451"/>
                      <a:pt x="13601" y="8450"/>
                    </a:cubicBezTo>
                    <a:lnTo>
                      <a:pt x="13601" y="8450"/>
                    </a:lnTo>
                    <a:cubicBezTo>
                      <a:pt x="13597" y="8458"/>
                      <a:pt x="13592" y="8466"/>
                      <a:pt x="13588" y="8474"/>
                    </a:cubicBezTo>
                    <a:cubicBezTo>
                      <a:pt x="13588" y="8474"/>
                      <a:pt x="13588" y="8474"/>
                      <a:pt x="13588" y="8474"/>
                    </a:cubicBezTo>
                    <a:lnTo>
                      <a:pt x="13588" y="8474"/>
                    </a:lnTo>
                    <a:cubicBezTo>
                      <a:pt x="12527" y="10595"/>
                      <a:pt x="11404" y="12735"/>
                      <a:pt x="10261" y="14814"/>
                    </a:cubicBezTo>
                    <a:cubicBezTo>
                      <a:pt x="8294" y="18308"/>
                      <a:pt x="6181" y="21635"/>
                      <a:pt x="3900" y="24878"/>
                    </a:cubicBezTo>
                    <a:cubicBezTo>
                      <a:pt x="2729" y="26552"/>
                      <a:pt x="1536" y="28226"/>
                      <a:pt x="301" y="29879"/>
                    </a:cubicBezTo>
                    <a:cubicBezTo>
                      <a:pt x="1" y="30291"/>
                      <a:pt x="299" y="30750"/>
                      <a:pt x="688" y="30750"/>
                    </a:cubicBezTo>
                    <a:cubicBezTo>
                      <a:pt x="813" y="30750"/>
                      <a:pt x="948" y="30703"/>
                      <a:pt x="1076" y="30591"/>
                    </a:cubicBezTo>
                    <a:cubicBezTo>
                      <a:pt x="2540" y="29251"/>
                      <a:pt x="4047" y="27787"/>
                      <a:pt x="5532" y="26155"/>
                    </a:cubicBezTo>
                    <a:lnTo>
                      <a:pt x="5532" y="26134"/>
                    </a:lnTo>
                    <a:lnTo>
                      <a:pt x="5616" y="26050"/>
                    </a:lnTo>
                    <a:cubicBezTo>
                      <a:pt x="11726" y="19355"/>
                      <a:pt x="17375" y="10546"/>
                      <a:pt x="18379" y="1988"/>
                    </a:cubicBezTo>
                    <a:lnTo>
                      <a:pt x="18379" y="1883"/>
                    </a:lnTo>
                    <a:cubicBezTo>
                      <a:pt x="18421" y="1360"/>
                      <a:pt x="18484" y="816"/>
                      <a:pt x="18505" y="293"/>
                    </a:cubicBezTo>
                    <a:lnTo>
                      <a:pt x="18505" y="189"/>
                    </a:lnTo>
                    <a:cubicBezTo>
                      <a:pt x="18484" y="84"/>
                      <a:pt x="18379" y="0"/>
                      <a:pt x="18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27"/>
              <p:cNvSpPr/>
              <p:nvPr/>
            </p:nvSpPr>
            <p:spPr>
              <a:xfrm>
                <a:off x="19279125" y="28273675"/>
                <a:ext cx="2565725" cy="1180375"/>
              </a:xfrm>
              <a:custGeom>
                <a:avLst/>
                <a:gdLst/>
                <a:ahLst/>
                <a:cxnLst/>
                <a:rect l="l" t="t" r="r" b="b"/>
                <a:pathLst>
                  <a:path w="102629" h="47215" extrusionOk="0">
                    <a:moveTo>
                      <a:pt x="72729" y="5754"/>
                    </a:moveTo>
                    <a:lnTo>
                      <a:pt x="72729" y="5754"/>
                    </a:lnTo>
                    <a:cubicBezTo>
                      <a:pt x="73231" y="6277"/>
                      <a:pt x="73733" y="6800"/>
                      <a:pt x="74194" y="7365"/>
                    </a:cubicBezTo>
                    <a:cubicBezTo>
                      <a:pt x="74232" y="7403"/>
                      <a:pt x="74269" y="7419"/>
                      <a:pt x="74305" y="7419"/>
                    </a:cubicBezTo>
                    <a:cubicBezTo>
                      <a:pt x="74369" y="7419"/>
                      <a:pt x="74426" y="7369"/>
                      <a:pt x="74466" y="7302"/>
                    </a:cubicBezTo>
                    <a:cubicBezTo>
                      <a:pt x="76328" y="9144"/>
                      <a:pt x="77918" y="11173"/>
                      <a:pt x="79257" y="13391"/>
                    </a:cubicBezTo>
                    <a:lnTo>
                      <a:pt x="79257" y="13433"/>
                    </a:lnTo>
                    <a:cubicBezTo>
                      <a:pt x="80659" y="15777"/>
                      <a:pt x="81789" y="18371"/>
                      <a:pt x="82626" y="21196"/>
                    </a:cubicBezTo>
                    <a:cubicBezTo>
                      <a:pt x="82103" y="21070"/>
                      <a:pt x="81559" y="20966"/>
                      <a:pt x="81036" y="20819"/>
                    </a:cubicBezTo>
                    <a:lnTo>
                      <a:pt x="81036" y="20777"/>
                    </a:lnTo>
                    <a:cubicBezTo>
                      <a:pt x="80994" y="20756"/>
                      <a:pt x="80931" y="20694"/>
                      <a:pt x="80868" y="20694"/>
                    </a:cubicBezTo>
                    <a:cubicBezTo>
                      <a:pt x="80847" y="20694"/>
                      <a:pt x="80847" y="20694"/>
                      <a:pt x="80827" y="20714"/>
                    </a:cubicBezTo>
                    <a:cubicBezTo>
                      <a:pt x="80785" y="20756"/>
                      <a:pt x="80743" y="20777"/>
                      <a:pt x="80722" y="20798"/>
                    </a:cubicBezTo>
                    <a:cubicBezTo>
                      <a:pt x="79885" y="20610"/>
                      <a:pt x="79006" y="20463"/>
                      <a:pt x="78169" y="20275"/>
                    </a:cubicBezTo>
                    <a:lnTo>
                      <a:pt x="78169" y="20254"/>
                    </a:lnTo>
                    <a:cubicBezTo>
                      <a:pt x="78169" y="20254"/>
                      <a:pt x="78169" y="20233"/>
                      <a:pt x="78211" y="20233"/>
                    </a:cubicBezTo>
                    <a:cubicBezTo>
                      <a:pt x="78839" y="14416"/>
                      <a:pt x="76579" y="9834"/>
                      <a:pt x="73043" y="6152"/>
                    </a:cubicBezTo>
                    <a:lnTo>
                      <a:pt x="72729" y="5754"/>
                    </a:lnTo>
                    <a:close/>
                    <a:moveTo>
                      <a:pt x="72311" y="19857"/>
                    </a:moveTo>
                    <a:cubicBezTo>
                      <a:pt x="73985" y="20066"/>
                      <a:pt x="75637" y="20338"/>
                      <a:pt x="77311" y="20610"/>
                    </a:cubicBezTo>
                    <a:cubicBezTo>
                      <a:pt x="76935" y="21091"/>
                      <a:pt x="76579" y="21531"/>
                      <a:pt x="76223" y="22012"/>
                    </a:cubicBezTo>
                    <a:cubicBezTo>
                      <a:pt x="74884" y="23644"/>
                      <a:pt x="73524" y="25297"/>
                      <a:pt x="72164" y="26929"/>
                    </a:cubicBezTo>
                    <a:lnTo>
                      <a:pt x="72164" y="26950"/>
                    </a:lnTo>
                    <a:cubicBezTo>
                      <a:pt x="71516" y="27703"/>
                      <a:pt x="70867" y="28456"/>
                      <a:pt x="70218" y="29230"/>
                    </a:cubicBezTo>
                    <a:cubicBezTo>
                      <a:pt x="69465" y="30109"/>
                      <a:pt x="68712" y="30967"/>
                      <a:pt x="67917" y="31867"/>
                    </a:cubicBezTo>
                    <a:lnTo>
                      <a:pt x="67896" y="31888"/>
                    </a:lnTo>
                    <a:cubicBezTo>
                      <a:pt x="66640" y="33331"/>
                      <a:pt x="65364" y="34733"/>
                      <a:pt x="64067" y="36156"/>
                    </a:cubicBezTo>
                    <a:cubicBezTo>
                      <a:pt x="65615" y="34210"/>
                      <a:pt x="67080" y="32181"/>
                      <a:pt x="68335" y="30067"/>
                    </a:cubicBezTo>
                    <a:cubicBezTo>
                      <a:pt x="68440" y="29879"/>
                      <a:pt x="68586" y="29670"/>
                      <a:pt x="68691" y="29481"/>
                    </a:cubicBezTo>
                    <a:cubicBezTo>
                      <a:pt x="68754" y="29356"/>
                      <a:pt x="68816" y="29251"/>
                      <a:pt x="68900" y="29126"/>
                    </a:cubicBezTo>
                    <a:cubicBezTo>
                      <a:pt x="69047" y="28854"/>
                      <a:pt x="69172" y="28603"/>
                      <a:pt x="69319" y="28331"/>
                    </a:cubicBezTo>
                    <a:lnTo>
                      <a:pt x="69465" y="28017"/>
                    </a:lnTo>
                    <a:lnTo>
                      <a:pt x="69779" y="27389"/>
                    </a:lnTo>
                    <a:cubicBezTo>
                      <a:pt x="69821" y="27285"/>
                      <a:pt x="69883" y="27201"/>
                      <a:pt x="69904" y="27096"/>
                    </a:cubicBezTo>
                    <a:cubicBezTo>
                      <a:pt x="70051" y="26824"/>
                      <a:pt x="70176" y="26552"/>
                      <a:pt x="70302" y="26259"/>
                    </a:cubicBezTo>
                    <a:cubicBezTo>
                      <a:pt x="70344" y="26155"/>
                      <a:pt x="70386" y="26092"/>
                      <a:pt x="70428" y="25987"/>
                    </a:cubicBezTo>
                    <a:cubicBezTo>
                      <a:pt x="70574" y="25715"/>
                      <a:pt x="70679" y="25422"/>
                      <a:pt x="70783" y="25171"/>
                    </a:cubicBezTo>
                    <a:cubicBezTo>
                      <a:pt x="70804" y="25108"/>
                      <a:pt x="70804" y="25088"/>
                      <a:pt x="70825" y="25046"/>
                    </a:cubicBezTo>
                    <a:cubicBezTo>
                      <a:pt x="70930" y="24753"/>
                      <a:pt x="71055" y="24460"/>
                      <a:pt x="71160" y="24167"/>
                    </a:cubicBezTo>
                    <a:cubicBezTo>
                      <a:pt x="71202" y="24104"/>
                      <a:pt x="71223" y="24041"/>
                      <a:pt x="71244" y="23958"/>
                    </a:cubicBezTo>
                    <a:cubicBezTo>
                      <a:pt x="71348" y="23644"/>
                      <a:pt x="71453" y="23330"/>
                      <a:pt x="71557" y="23058"/>
                    </a:cubicBezTo>
                    <a:cubicBezTo>
                      <a:pt x="71557" y="22995"/>
                      <a:pt x="71578" y="22974"/>
                      <a:pt x="71578" y="22911"/>
                    </a:cubicBezTo>
                    <a:cubicBezTo>
                      <a:pt x="71683" y="22598"/>
                      <a:pt x="71767" y="22326"/>
                      <a:pt x="71850" y="22012"/>
                    </a:cubicBezTo>
                    <a:cubicBezTo>
                      <a:pt x="71850" y="21970"/>
                      <a:pt x="71871" y="21949"/>
                      <a:pt x="71871" y="21928"/>
                    </a:cubicBezTo>
                    <a:cubicBezTo>
                      <a:pt x="71955" y="21593"/>
                      <a:pt x="72039" y="21279"/>
                      <a:pt x="72101" y="20924"/>
                    </a:cubicBezTo>
                    <a:cubicBezTo>
                      <a:pt x="72101" y="20903"/>
                      <a:pt x="72143" y="20882"/>
                      <a:pt x="72143" y="20819"/>
                    </a:cubicBezTo>
                    <a:cubicBezTo>
                      <a:pt x="72206" y="20505"/>
                      <a:pt x="72269" y="20170"/>
                      <a:pt x="72311" y="19857"/>
                    </a:cubicBezTo>
                    <a:close/>
                    <a:moveTo>
                      <a:pt x="64761" y="0"/>
                    </a:moveTo>
                    <a:cubicBezTo>
                      <a:pt x="64113" y="0"/>
                      <a:pt x="63614" y="912"/>
                      <a:pt x="64213" y="1423"/>
                    </a:cubicBezTo>
                    <a:cubicBezTo>
                      <a:pt x="65238" y="2281"/>
                      <a:pt x="66180" y="3243"/>
                      <a:pt x="67059" y="4269"/>
                    </a:cubicBezTo>
                    <a:lnTo>
                      <a:pt x="67080" y="4269"/>
                    </a:lnTo>
                    <a:lnTo>
                      <a:pt x="67122" y="4289"/>
                    </a:lnTo>
                    <a:cubicBezTo>
                      <a:pt x="67122" y="4331"/>
                      <a:pt x="67143" y="4331"/>
                      <a:pt x="67143" y="4331"/>
                    </a:cubicBezTo>
                    <a:lnTo>
                      <a:pt x="67143" y="4352"/>
                    </a:lnTo>
                    <a:lnTo>
                      <a:pt x="67163" y="4373"/>
                    </a:lnTo>
                    <a:cubicBezTo>
                      <a:pt x="69904" y="7574"/>
                      <a:pt x="72143" y="11299"/>
                      <a:pt x="74382" y="14940"/>
                    </a:cubicBezTo>
                    <a:cubicBezTo>
                      <a:pt x="75031" y="16007"/>
                      <a:pt x="75700" y="17053"/>
                      <a:pt x="76349" y="18078"/>
                    </a:cubicBezTo>
                    <a:cubicBezTo>
                      <a:pt x="76433" y="18183"/>
                      <a:pt x="76474" y="18287"/>
                      <a:pt x="76558" y="18392"/>
                    </a:cubicBezTo>
                    <a:cubicBezTo>
                      <a:pt x="76746" y="18664"/>
                      <a:pt x="76893" y="18915"/>
                      <a:pt x="77081" y="19187"/>
                    </a:cubicBezTo>
                    <a:cubicBezTo>
                      <a:pt x="77102" y="19229"/>
                      <a:pt x="77165" y="19292"/>
                      <a:pt x="77186" y="19334"/>
                    </a:cubicBezTo>
                    <a:cubicBezTo>
                      <a:pt x="77374" y="19606"/>
                      <a:pt x="77542" y="19878"/>
                      <a:pt x="77730" y="20150"/>
                    </a:cubicBezTo>
                    <a:cubicBezTo>
                      <a:pt x="77709" y="20150"/>
                      <a:pt x="77688" y="20170"/>
                      <a:pt x="77625" y="20191"/>
                    </a:cubicBezTo>
                    <a:cubicBezTo>
                      <a:pt x="75575" y="19815"/>
                      <a:pt x="73524" y="19501"/>
                      <a:pt x="71453" y="19229"/>
                    </a:cubicBezTo>
                    <a:cubicBezTo>
                      <a:pt x="72039" y="13956"/>
                      <a:pt x="68963" y="9248"/>
                      <a:pt x="64862" y="5796"/>
                    </a:cubicBezTo>
                    <a:lnTo>
                      <a:pt x="64841" y="5754"/>
                    </a:lnTo>
                    <a:lnTo>
                      <a:pt x="64820" y="5754"/>
                    </a:lnTo>
                    <a:cubicBezTo>
                      <a:pt x="62016" y="3411"/>
                      <a:pt x="58710" y="1611"/>
                      <a:pt x="55739" y="565"/>
                    </a:cubicBezTo>
                    <a:cubicBezTo>
                      <a:pt x="55650" y="534"/>
                      <a:pt x="55563" y="520"/>
                      <a:pt x="55478" y="520"/>
                    </a:cubicBezTo>
                    <a:cubicBezTo>
                      <a:pt x="54985" y="520"/>
                      <a:pt x="54588" y="997"/>
                      <a:pt x="54588" y="1444"/>
                    </a:cubicBezTo>
                    <a:cubicBezTo>
                      <a:pt x="54588" y="1674"/>
                      <a:pt x="54693" y="1946"/>
                      <a:pt x="54986" y="2072"/>
                    </a:cubicBezTo>
                    <a:cubicBezTo>
                      <a:pt x="55509" y="2364"/>
                      <a:pt x="55990" y="2678"/>
                      <a:pt x="56492" y="2992"/>
                    </a:cubicBezTo>
                    <a:cubicBezTo>
                      <a:pt x="56513" y="2992"/>
                      <a:pt x="56513" y="3013"/>
                      <a:pt x="56555" y="3034"/>
                    </a:cubicBezTo>
                    <a:cubicBezTo>
                      <a:pt x="57811" y="4038"/>
                      <a:pt x="59087" y="4980"/>
                      <a:pt x="60342" y="5942"/>
                    </a:cubicBezTo>
                    <a:lnTo>
                      <a:pt x="60363" y="5942"/>
                    </a:lnTo>
                    <a:cubicBezTo>
                      <a:pt x="61849" y="7261"/>
                      <a:pt x="63272" y="8683"/>
                      <a:pt x="64611" y="10211"/>
                    </a:cubicBezTo>
                    <a:cubicBezTo>
                      <a:pt x="66619" y="12450"/>
                      <a:pt x="68021" y="15128"/>
                      <a:pt x="69758" y="17576"/>
                    </a:cubicBezTo>
                    <a:cubicBezTo>
                      <a:pt x="69779" y="17618"/>
                      <a:pt x="69800" y="17639"/>
                      <a:pt x="69800" y="17681"/>
                    </a:cubicBezTo>
                    <a:cubicBezTo>
                      <a:pt x="69883" y="17827"/>
                      <a:pt x="69988" y="17932"/>
                      <a:pt x="70072" y="18057"/>
                    </a:cubicBezTo>
                    <a:cubicBezTo>
                      <a:pt x="70114" y="18141"/>
                      <a:pt x="70176" y="18183"/>
                      <a:pt x="70218" y="18266"/>
                    </a:cubicBezTo>
                    <a:cubicBezTo>
                      <a:pt x="70302" y="18371"/>
                      <a:pt x="70344" y="18455"/>
                      <a:pt x="70428" y="18559"/>
                    </a:cubicBezTo>
                    <a:cubicBezTo>
                      <a:pt x="70511" y="18664"/>
                      <a:pt x="70595" y="18769"/>
                      <a:pt x="70700" y="18873"/>
                    </a:cubicBezTo>
                    <a:cubicBezTo>
                      <a:pt x="70741" y="18915"/>
                      <a:pt x="70804" y="18999"/>
                      <a:pt x="70846" y="19041"/>
                    </a:cubicBezTo>
                    <a:cubicBezTo>
                      <a:pt x="70909" y="19103"/>
                      <a:pt x="70930" y="19145"/>
                      <a:pt x="70992" y="19208"/>
                    </a:cubicBezTo>
                    <a:cubicBezTo>
                      <a:pt x="69570" y="19020"/>
                      <a:pt x="68147" y="18894"/>
                      <a:pt x="66745" y="18769"/>
                    </a:cubicBezTo>
                    <a:lnTo>
                      <a:pt x="66766" y="18769"/>
                    </a:lnTo>
                    <a:cubicBezTo>
                      <a:pt x="66763" y="18768"/>
                      <a:pt x="66761" y="18768"/>
                      <a:pt x="66758" y="18768"/>
                    </a:cubicBezTo>
                    <a:lnTo>
                      <a:pt x="66758" y="18768"/>
                    </a:lnTo>
                    <a:cubicBezTo>
                      <a:pt x="66814" y="18763"/>
                      <a:pt x="66854" y="18725"/>
                      <a:pt x="66912" y="18706"/>
                    </a:cubicBezTo>
                    <a:lnTo>
                      <a:pt x="66933" y="18685"/>
                    </a:lnTo>
                    <a:cubicBezTo>
                      <a:pt x="66975" y="18601"/>
                      <a:pt x="67017" y="18497"/>
                      <a:pt x="66954" y="18413"/>
                    </a:cubicBezTo>
                    <a:cubicBezTo>
                      <a:pt x="63837" y="14228"/>
                      <a:pt x="59673" y="10608"/>
                      <a:pt x="55216" y="7512"/>
                    </a:cubicBezTo>
                    <a:cubicBezTo>
                      <a:pt x="55174" y="7491"/>
                      <a:pt x="55153" y="7491"/>
                      <a:pt x="55132" y="7470"/>
                    </a:cubicBezTo>
                    <a:cubicBezTo>
                      <a:pt x="54233" y="6842"/>
                      <a:pt x="53333" y="6256"/>
                      <a:pt x="52412" y="5691"/>
                    </a:cubicBezTo>
                    <a:cubicBezTo>
                      <a:pt x="52391" y="5691"/>
                      <a:pt x="52391" y="5649"/>
                      <a:pt x="52350" y="5629"/>
                    </a:cubicBezTo>
                    <a:cubicBezTo>
                      <a:pt x="51701" y="5210"/>
                      <a:pt x="51052" y="4813"/>
                      <a:pt x="50404" y="4436"/>
                    </a:cubicBezTo>
                    <a:cubicBezTo>
                      <a:pt x="49211" y="3745"/>
                      <a:pt x="48039" y="3076"/>
                      <a:pt x="46888" y="2469"/>
                    </a:cubicBezTo>
                    <a:cubicBezTo>
                      <a:pt x="46771" y="2407"/>
                      <a:pt x="46661" y="2379"/>
                      <a:pt x="46560" y="2379"/>
                    </a:cubicBezTo>
                    <a:cubicBezTo>
                      <a:pt x="46119" y="2379"/>
                      <a:pt x="45860" y="2901"/>
                      <a:pt x="46031" y="3327"/>
                    </a:cubicBezTo>
                    <a:lnTo>
                      <a:pt x="46051" y="3348"/>
                    </a:lnTo>
                    <a:cubicBezTo>
                      <a:pt x="46072" y="3432"/>
                      <a:pt x="46114" y="3515"/>
                      <a:pt x="46177" y="3599"/>
                    </a:cubicBezTo>
                    <a:cubicBezTo>
                      <a:pt x="50445" y="8118"/>
                      <a:pt x="55551" y="12722"/>
                      <a:pt x="61137" y="16007"/>
                    </a:cubicBezTo>
                    <a:cubicBezTo>
                      <a:pt x="61179" y="16049"/>
                      <a:pt x="61200" y="16049"/>
                      <a:pt x="61221" y="16069"/>
                    </a:cubicBezTo>
                    <a:cubicBezTo>
                      <a:pt x="61514" y="16258"/>
                      <a:pt x="61807" y="16404"/>
                      <a:pt x="62121" y="16572"/>
                    </a:cubicBezTo>
                    <a:cubicBezTo>
                      <a:pt x="62184" y="16613"/>
                      <a:pt x="62267" y="16634"/>
                      <a:pt x="62351" y="16697"/>
                    </a:cubicBezTo>
                    <a:cubicBezTo>
                      <a:pt x="62644" y="16844"/>
                      <a:pt x="62916" y="17011"/>
                      <a:pt x="63230" y="17157"/>
                    </a:cubicBezTo>
                    <a:cubicBezTo>
                      <a:pt x="63376" y="17220"/>
                      <a:pt x="63481" y="17304"/>
                      <a:pt x="63606" y="17346"/>
                    </a:cubicBezTo>
                    <a:cubicBezTo>
                      <a:pt x="63816" y="17450"/>
                      <a:pt x="64004" y="17555"/>
                      <a:pt x="64213" y="17639"/>
                    </a:cubicBezTo>
                    <a:cubicBezTo>
                      <a:pt x="64360" y="17722"/>
                      <a:pt x="64548" y="17785"/>
                      <a:pt x="64715" y="17869"/>
                    </a:cubicBezTo>
                    <a:cubicBezTo>
                      <a:pt x="64946" y="17973"/>
                      <a:pt x="65155" y="18078"/>
                      <a:pt x="65385" y="18183"/>
                    </a:cubicBezTo>
                    <a:cubicBezTo>
                      <a:pt x="65531" y="18266"/>
                      <a:pt x="65699" y="18308"/>
                      <a:pt x="65866" y="18392"/>
                    </a:cubicBezTo>
                    <a:lnTo>
                      <a:pt x="66410" y="18622"/>
                    </a:lnTo>
                    <a:cubicBezTo>
                      <a:pt x="66512" y="18683"/>
                      <a:pt x="66615" y="18705"/>
                      <a:pt x="66717" y="18764"/>
                    </a:cubicBezTo>
                    <a:lnTo>
                      <a:pt x="66717" y="18764"/>
                    </a:lnTo>
                    <a:cubicBezTo>
                      <a:pt x="63282" y="18461"/>
                      <a:pt x="59832" y="18310"/>
                      <a:pt x="56381" y="18310"/>
                    </a:cubicBezTo>
                    <a:cubicBezTo>
                      <a:pt x="45847" y="18310"/>
                      <a:pt x="35302" y="19722"/>
                      <a:pt x="25149" y="22556"/>
                    </a:cubicBezTo>
                    <a:cubicBezTo>
                      <a:pt x="25756" y="22221"/>
                      <a:pt x="26341" y="21865"/>
                      <a:pt x="26906" y="21510"/>
                    </a:cubicBezTo>
                    <a:cubicBezTo>
                      <a:pt x="26927" y="21489"/>
                      <a:pt x="26969" y="21447"/>
                      <a:pt x="26969" y="21426"/>
                    </a:cubicBezTo>
                    <a:lnTo>
                      <a:pt x="26969" y="21321"/>
                    </a:lnTo>
                    <a:cubicBezTo>
                      <a:pt x="26969" y="21300"/>
                      <a:pt x="26969" y="21300"/>
                      <a:pt x="26927" y="21279"/>
                    </a:cubicBezTo>
                    <a:cubicBezTo>
                      <a:pt x="27409" y="21196"/>
                      <a:pt x="27848" y="21112"/>
                      <a:pt x="28287" y="21007"/>
                    </a:cubicBezTo>
                    <a:cubicBezTo>
                      <a:pt x="28664" y="20924"/>
                      <a:pt x="28999" y="20861"/>
                      <a:pt x="29375" y="20756"/>
                    </a:cubicBezTo>
                    <a:cubicBezTo>
                      <a:pt x="29396" y="20756"/>
                      <a:pt x="29396" y="20714"/>
                      <a:pt x="29417" y="20714"/>
                    </a:cubicBezTo>
                    <a:cubicBezTo>
                      <a:pt x="29543" y="20673"/>
                      <a:pt x="29543" y="20547"/>
                      <a:pt x="29501" y="20442"/>
                    </a:cubicBezTo>
                    <a:cubicBezTo>
                      <a:pt x="29480" y="20380"/>
                      <a:pt x="29417" y="20338"/>
                      <a:pt x="29375" y="20296"/>
                    </a:cubicBezTo>
                    <a:cubicBezTo>
                      <a:pt x="27701" y="19710"/>
                      <a:pt x="25881" y="19354"/>
                      <a:pt x="23998" y="19208"/>
                    </a:cubicBezTo>
                    <a:lnTo>
                      <a:pt x="23935" y="19208"/>
                    </a:lnTo>
                    <a:cubicBezTo>
                      <a:pt x="23580" y="19187"/>
                      <a:pt x="23224" y="19145"/>
                      <a:pt x="22889" y="19124"/>
                    </a:cubicBezTo>
                    <a:lnTo>
                      <a:pt x="22722" y="19124"/>
                    </a:lnTo>
                    <a:cubicBezTo>
                      <a:pt x="22408" y="19124"/>
                      <a:pt x="22073" y="19103"/>
                      <a:pt x="21759" y="19103"/>
                    </a:cubicBezTo>
                    <a:lnTo>
                      <a:pt x="20295" y="19103"/>
                    </a:lnTo>
                    <a:cubicBezTo>
                      <a:pt x="20002" y="19103"/>
                      <a:pt x="19751" y="19124"/>
                      <a:pt x="19458" y="19124"/>
                    </a:cubicBezTo>
                    <a:cubicBezTo>
                      <a:pt x="19332" y="19124"/>
                      <a:pt x="19186" y="19145"/>
                      <a:pt x="19060" y="19145"/>
                    </a:cubicBezTo>
                    <a:cubicBezTo>
                      <a:pt x="18830" y="19187"/>
                      <a:pt x="18558" y="19187"/>
                      <a:pt x="18328" y="19208"/>
                    </a:cubicBezTo>
                    <a:cubicBezTo>
                      <a:pt x="18181" y="19229"/>
                      <a:pt x="18014" y="19229"/>
                      <a:pt x="17867" y="19250"/>
                    </a:cubicBezTo>
                    <a:cubicBezTo>
                      <a:pt x="17658" y="19292"/>
                      <a:pt x="17407" y="19313"/>
                      <a:pt x="17198" y="19334"/>
                    </a:cubicBezTo>
                    <a:cubicBezTo>
                      <a:pt x="17030" y="19354"/>
                      <a:pt x="16842" y="19396"/>
                      <a:pt x="16654" y="19396"/>
                    </a:cubicBezTo>
                    <a:cubicBezTo>
                      <a:pt x="16466" y="19417"/>
                      <a:pt x="16256" y="19438"/>
                      <a:pt x="16089" y="19459"/>
                    </a:cubicBezTo>
                    <a:cubicBezTo>
                      <a:pt x="15880" y="19501"/>
                      <a:pt x="15670" y="19522"/>
                      <a:pt x="15482" y="19543"/>
                    </a:cubicBezTo>
                    <a:cubicBezTo>
                      <a:pt x="15294" y="19564"/>
                      <a:pt x="15147" y="19606"/>
                      <a:pt x="14959" y="19626"/>
                    </a:cubicBezTo>
                    <a:cubicBezTo>
                      <a:pt x="14750" y="19647"/>
                      <a:pt x="14520" y="19710"/>
                      <a:pt x="14310" y="19731"/>
                    </a:cubicBezTo>
                    <a:cubicBezTo>
                      <a:pt x="14143" y="19752"/>
                      <a:pt x="13955" y="19773"/>
                      <a:pt x="13808" y="19836"/>
                    </a:cubicBezTo>
                    <a:cubicBezTo>
                      <a:pt x="13599" y="19878"/>
                      <a:pt x="13390" y="19919"/>
                      <a:pt x="13181" y="19961"/>
                    </a:cubicBezTo>
                    <a:cubicBezTo>
                      <a:pt x="12971" y="20024"/>
                      <a:pt x="12741" y="20045"/>
                      <a:pt x="12532" y="20087"/>
                    </a:cubicBezTo>
                    <a:cubicBezTo>
                      <a:pt x="12364" y="20129"/>
                      <a:pt x="12218" y="20170"/>
                      <a:pt x="12051" y="20191"/>
                    </a:cubicBezTo>
                    <a:cubicBezTo>
                      <a:pt x="12030" y="20191"/>
                      <a:pt x="12009" y="20191"/>
                      <a:pt x="11967" y="20233"/>
                    </a:cubicBezTo>
                    <a:cubicBezTo>
                      <a:pt x="11611" y="20296"/>
                      <a:pt x="11276" y="20380"/>
                      <a:pt x="10900" y="20484"/>
                    </a:cubicBezTo>
                    <a:cubicBezTo>
                      <a:pt x="10889" y="20474"/>
                      <a:pt x="10863" y="20469"/>
                      <a:pt x="10829" y="20469"/>
                    </a:cubicBezTo>
                    <a:cubicBezTo>
                      <a:pt x="10795" y="20469"/>
                      <a:pt x="10753" y="20474"/>
                      <a:pt x="10712" y="20484"/>
                    </a:cubicBezTo>
                    <a:cubicBezTo>
                      <a:pt x="10544" y="20568"/>
                      <a:pt x="10293" y="20610"/>
                      <a:pt x="10126" y="20694"/>
                    </a:cubicBezTo>
                    <a:cubicBezTo>
                      <a:pt x="7092" y="21489"/>
                      <a:pt x="4204" y="22493"/>
                      <a:pt x="1756" y="23581"/>
                    </a:cubicBezTo>
                    <a:cubicBezTo>
                      <a:pt x="1401" y="23719"/>
                      <a:pt x="1381" y="24341"/>
                      <a:pt x="1801" y="24341"/>
                    </a:cubicBezTo>
                    <a:cubicBezTo>
                      <a:pt x="1826" y="24341"/>
                      <a:pt x="1853" y="24339"/>
                      <a:pt x="1882" y="24334"/>
                    </a:cubicBezTo>
                    <a:cubicBezTo>
                      <a:pt x="2279" y="24272"/>
                      <a:pt x="2656" y="24209"/>
                      <a:pt x="3053" y="24146"/>
                    </a:cubicBezTo>
                    <a:lnTo>
                      <a:pt x="3074" y="24146"/>
                    </a:lnTo>
                    <a:cubicBezTo>
                      <a:pt x="7510" y="23476"/>
                      <a:pt x="11925" y="22786"/>
                      <a:pt x="16340" y="22221"/>
                    </a:cubicBezTo>
                    <a:cubicBezTo>
                      <a:pt x="16926" y="22137"/>
                      <a:pt x="17470" y="22075"/>
                      <a:pt x="18077" y="22033"/>
                    </a:cubicBezTo>
                    <a:lnTo>
                      <a:pt x="18244" y="22033"/>
                    </a:lnTo>
                    <a:cubicBezTo>
                      <a:pt x="19960" y="21907"/>
                      <a:pt x="21696" y="21823"/>
                      <a:pt x="23412" y="21698"/>
                    </a:cubicBezTo>
                    <a:lnTo>
                      <a:pt x="23433" y="21698"/>
                    </a:lnTo>
                    <a:cubicBezTo>
                      <a:pt x="22994" y="21761"/>
                      <a:pt x="22575" y="21844"/>
                      <a:pt x="22115" y="21928"/>
                    </a:cubicBezTo>
                    <a:cubicBezTo>
                      <a:pt x="21906" y="21949"/>
                      <a:pt x="21696" y="22012"/>
                      <a:pt x="21487" y="22054"/>
                    </a:cubicBezTo>
                    <a:cubicBezTo>
                      <a:pt x="21278" y="22116"/>
                      <a:pt x="21069" y="22137"/>
                      <a:pt x="20859" y="22179"/>
                    </a:cubicBezTo>
                    <a:cubicBezTo>
                      <a:pt x="20587" y="22242"/>
                      <a:pt x="20295" y="22284"/>
                      <a:pt x="20002" y="22367"/>
                    </a:cubicBezTo>
                    <a:cubicBezTo>
                      <a:pt x="19897" y="22388"/>
                      <a:pt x="19792" y="22430"/>
                      <a:pt x="19667" y="22451"/>
                    </a:cubicBezTo>
                    <a:cubicBezTo>
                      <a:pt x="13160" y="23811"/>
                      <a:pt x="6631" y="25883"/>
                      <a:pt x="501" y="27829"/>
                    </a:cubicBezTo>
                    <a:cubicBezTo>
                      <a:pt x="292" y="27912"/>
                      <a:pt x="145" y="28080"/>
                      <a:pt x="103" y="28226"/>
                    </a:cubicBezTo>
                    <a:cubicBezTo>
                      <a:pt x="1" y="28615"/>
                      <a:pt x="199" y="29064"/>
                      <a:pt x="677" y="29064"/>
                    </a:cubicBezTo>
                    <a:cubicBezTo>
                      <a:pt x="688" y="29064"/>
                      <a:pt x="699" y="29063"/>
                      <a:pt x="710" y="29063"/>
                    </a:cubicBezTo>
                    <a:cubicBezTo>
                      <a:pt x="1714" y="29021"/>
                      <a:pt x="2761" y="28937"/>
                      <a:pt x="3807" y="28833"/>
                    </a:cubicBezTo>
                    <a:cubicBezTo>
                      <a:pt x="6631" y="28561"/>
                      <a:pt x="9498" y="28101"/>
                      <a:pt x="12281" y="27452"/>
                    </a:cubicBezTo>
                    <a:lnTo>
                      <a:pt x="12323" y="27452"/>
                    </a:lnTo>
                    <a:cubicBezTo>
                      <a:pt x="12657" y="27368"/>
                      <a:pt x="13013" y="27285"/>
                      <a:pt x="13369" y="27180"/>
                    </a:cubicBezTo>
                    <a:cubicBezTo>
                      <a:pt x="13411" y="27159"/>
                      <a:pt x="13473" y="27159"/>
                      <a:pt x="13536" y="27138"/>
                    </a:cubicBezTo>
                    <a:cubicBezTo>
                      <a:pt x="14206" y="26971"/>
                      <a:pt x="14854" y="26782"/>
                      <a:pt x="15482" y="26615"/>
                    </a:cubicBezTo>
                    <a:cubicBezTo>
                      <a:pt x="15524" y="26573"/>
                      <a:pt x="15587" y="26573"/>
                      <a:pt x="15629" y="26552"/>
                    </a:cubicBezTo>
                    <a:cubicBezTo>
                      <a:pt x="15880" y="26468"/>
                      <a:pt x="16089" y="26427"/>
                      <a:pt x="16319" y="26343"/>
                    </a:cubicBezTo>
                    <a:cubicBezTo>
                      <a:pt x="16549" y="26259"/>
                      <a:pt x="16758" y="26217"/>
                      <a:pt x="16989" y="26134"/>
                    </a:cubicBezTo>
                    <a:cubicBezTo>
                      <a:pt x="17177" y="26092"/>
                      <a:pt x="17365" y="26008"/>
                      <a:pt x="17554" y="25945"/>
                    </a:cubicBezTo>
                    <a:cubicBezTo>
                      <a:pt x="17888" y="25841"/>
                      <a:pt x="18223" y="25715"/>
                      <a:pt x="18558" y="25590"/>
                    </a:cubicBezTo>
                    <a:lnTo>
                      <a:pt x="18809" y="25506"/>
                    </a:lnTo>
                    <a:cubicBezTo>
                      <a:pt x="19248" y="25360"/>
                      <a:pt x="19688" y="25171"/>
                      <a:pt x="20127" y="24983"/>
                    </a:cubicBezTo>
                    <a:lnTo>
                      <a:pt x="20295" y="24899"/>
                    </a:lnTo>
                    <a:cubicBezTo>
                      <a:pt x="20713" y="24753"/>
                      <a:pt x="21111" y="24564"/>
                      <a:pt x="21529" y="24376"/>
                    </a:cubicBezTo>
                    <a:cubicBezTo>
                      <a:pt x="21550" y="24355"/>
                      <a:pt x="21592" y="24355"/>
                      <a:pt x="21634" y="24334"/>
                    </a:cubicBezTo>
                    <a:cubicBezTo>
                      <a:pt x="22094" y="24125"/>
                      <a:pt x="22596" y="23895"/>
                      <a:pt x="23036" y="23686"/>
                    </a:cubicBezTo>
                    <a:cubicBezTo>
                      <a:pt x="24458" y="23267"/>
                      <a:pt x="25860" y="22891"/>
                      <a:pt x="27283" y="22535"/>
                    </a:cubicBezTo>
                    <a:lnTo>
                      <a:pt x="27283" y="22535"/>
                    </a:lnTo>
                    <a:cubicBezTo>
                      <a:pt x="25839" y="23414"/>
                      <a:pt x="24458" y="24460"/>
                      <a:pt x="23119" y="25527"/>
                    </a:cubicBezTo>
                    <a:cubicBezTo>
                      <a:pt x="22115" y="26343"/>
                      <a:pt x="21131" y="27180"/>
                      <a:pt x="20127" y="28017"/>
                    </a:cubicBezTo>
                    <a:cubicBezTo>
                      <a:pt x="18558" y="29356"/>
                      <a:pt x="16968" y="30653"/>
                      <a:pt x="15294" y="31804"/>
                    </a:cubicBezTo>
                    <a:cubicBezTo>
                      <a:pt x="15001" y="31992"/>
                      <a:pt x="14750" y="32181"/>
                      <a:pt x="14457" y="32369"/>
                    </a:cubicBezTo>
                    <a:cubicBezTo>
                      <a:pt x="14373" y="32411"/>
                      <a:pt x="14310" y="32474"/>
                      <a:pt x="14206" y="32536"/>
                    </a:cubicBezTo>
                    <a:cubicBezTo>
                      <a:pt x="13934" y="32704"/>
                      <a:pt x="13683" y="32892"/>
                      <a:pt x="13411" y="33038"/>
                    </a:cubicBezTo>
                    <a:cubicBezTo>
                      <a:pt x="13285" y="33122"/>
                      <a:pt x="13118" y="33227"/>
                      <a:pt x="12992" y="33311"/>
                    </a:cubicBezTo>
                    <a:cubicBezTo>
                      <a:pt x="12364" y="33687"/>
                      <a:pt x="11737" y="34085"/>
                      <a:pt x="11109" y="34461"/>
                    </a:cubicBezTo>
                    <a:lnTo>
                      <a:pt x="11130" y="34461"/>
                    </a:lnTo>
                    <a:cubicBezTo>
                      <a:pt x="8787" y="35884"/>
                      <a:pt x="6380" y="37244"/>
                      <a:pt x="4058" y="38667"/>
                    </a:cubicBezTo>
                    <a:cubicBezTo>
                      <a:pt x="4016" y="38667"/>
                      <a:pt x="3995" y="38667"/>
                      <a:pt x="3995" y="38688"/>
                    </a:cubicBezTo>
                    <a:cubicBezTo>
                      <a:pt x="3346" y="39064"/>
                      <a:pt x="2719" y="39441"/>
                      <a:pt x="2091" y="39860"/>
                    </a:cubicBezTo>
                    <a:cubicBezTo>
                      <a:pt x="1453" y="40285"/>
                      <a:pt x="1834" y="41175"/>
                      <a:pt x="2490" y="41175"/>
                    </a:cubicBezTo>
                    <a:cubicBezTo>
                      <a:pt x="2543" y="41175"/>
                      <a:pt x="2599" y="41170"/>
                      <a:pt x="2656" y="41157"/>
                    </a:cubicBezTo>
                    <a:cubicBezTo>
                      <a:pt x="2949" y="41094"/>
                      <a:pt x="3263" y="41010"/>
                      <a:pt x="3556" y="40906"/>
                    </a:cubicBezTo>
                    <a:cubicBezTo>
                      <a:pt x="10168" y="39190"/>
                      <a:pt x="17826" y="34838"/>
                      <a:pt x="22994" y="29272"/>
                    </a:cubicBezTo>
                    <a:lnTo>
                      <a:pt x="23015" y="29251"/>
                    </a:lnTo>
                    <a:cubicBezTo>
                      <a:pt x="23224" y="29021"/>
                      <a:pt x="23454" y="28770"/>
                      <a:pt x="23663" y="28540"/>
                    </a:cubicBezTo>
                    <a:cubicBezTo>
                      <a:pt x="23768" y="28435"/>
                      <a:pt x="23852" y="28331"/>
                      <a:pt x="23956" y="28205"/>
                    </a:cubicBezTo>
                    <a:cubicBezTo>
                      <a:pt x="24040" y="28121"/>
                      <a:pt x="24103" y="28017"/>
                      <a:pt x="24165" y="27933"/>
                    </a:cubicBezTo>
                    <a:cubicBezTo>
                      <a:pt x="24312" y="27724"/>
                      <a:pt x="24479" y="27557"/>
                      <a:pt x="24626" y="27347"/>
                    </a:cubicBezTo>
                    <a:cubicBezTo>
                      <a:pt x="24688" y="27285"/>
                      <a:pt x="24709" y="27243"/>
                      <a:pt x="24772" y="27180"/>
                    </a:cubicBezTo>
                    <a:cubicBezTo>
                      <a:pt x="25128" y="26720"/>
                      <a:pt x="25463" y="26238"/>
                      <a:pt x="25777" y="25778"/>
                    </a:cubicBezTo>
                    <a:cubicBezTo>
                      <a:pt x="25777" y="25778"/>
                      <a:pt x="25777" y="25736"/>
                      <a:pt x="25818" y="25736"/>
                    </a:cubicBezTo>
                    <a:cubicBezTo>
                      <a:pt x="26488" y="24732"/>
                      <a:pt x="27095" y="23644"/>
                      <a:pt x="27555" y="22577"/>
                    </a:cubicBezTo>
                    <a:cubicBezTo>
                      <a:pt x="27597" y="22535"/>
                      <a:pt x="27555" y="22472"/>
                      <a:pt x="27534" y="22451"/>
                    </a:cubicBezTo>
                    <a:cubicBezTo>
                      <a:pt x="29020" y="22075"/>
                      <a:pt x="30526" y="21740"/>
                      <a:pt x="32012" y="21426"/>
                    </a:cubicBezTo>
                    <a:lnTo>
                      <a:pt x="32012" y="21426"/>
                    </a:lnTo>
                    <a:cubicBezTo>
                      <a:pt x="28329" y="25171"/>
                      <a:pt x="25463" y="29649"/>
                      <a:pt x="22052" y="33583"/>
                    </a:cubicBezTo>
                    <a:cubicBezTo>
                      <a:pt x="21947" y="33729"/>
                      <a:pt x="21843" y="33834"/>
                      <a:pt x="21738" y="33959"/>
                    </a:cubicBezTo>
                    <a:cubicBezTo>
                      <a:pt x="21027" y="34775"/>
                      <a:pt x="20315" y="35549"/>
                      <a:pt x="19604" y="36365"/>
                    </a:cubicBezTo>
                    <a:cubicBezTo>
                      <a:pt x="17365" y="38876"/>
                      <a:pt x="15085" y="41366"/>
                      <a:pt x="12804" y="43835"/>
                    </a:cubicBezTo>
                    <a:lnTo>
                      <a:pt x="12783" y="43835"/>
                    </a:lnTo>
                    <a:cubicBezTo>
                      <a:pt x="12323" y="44358"/>
                      <a:pt x="11841" y="44860"/>
                      <a:pt x="11381" y="45383"/>
                    </a:cubicBezTo>
                    <a:cubicBezTo>
                      <a:pt x="11130" y="45655"/>
                      <a:pt x="11297" y="46074"/>
                      <a:pt x="11590" y="46179"/>
                    </a:cubicBezTo>
                    <a:cubicBezTo>
                      <a:pt x="11631" y="46195"/>
                      <a:pt x="11678" y="46205"/>
                      <a:pt x="11727" y="46205"/>
                    </a:cubicBezTo>
                    <a:cubicBezTo>
                      <a:pt x="11805" y="46205"/>
                      <a:pt x="11890" y="46180"/>
                      <a:pt x="11967" y="46116"/>
                    </a:cubicBezTo>
                    <a:cubicBezTo>
                      <a:pt x="20211" y="40173"/>
                      <a:pt x="28873" y="31218"/>
                      <a:pt x="32137" y="21384"/>
                    </a:cubicBezTo>
                    <a:cubicBezTo>
                      <a:pt x="37138" y="20338"/>
                      <a:pt x="42243" y="19626"/>
                      <a:pt x="47391" y="19229"/>
                    </a:cubicBezTo>
                    <a:lnTo>
                      <a:pt x="47391" y="19229"/>
                    </a:lnTo>
                    <a:cubicBezTo>
                      <a:pt x="47370" y="19250"/>
                      <a:pt x="47328" y="19250"/>
                      <a:pt x="47307" y="19292"/>
                    </a:cubicBezTo>
                    <a:cubicBezTo>
                      <a:pt x="46951" y="19543"/>
                      <a:pt x="46596" y="19815"/>
                      <a:pt x="46240" y="20066"/>
                    </a:cubicBezTo>
                    <a:cubicBezTo>
                      <a:pt x="46156" y="20129"/>
                      <a:pt x="46156" y="20254"/>
                      <a:pt x="46261" y="20275"/>
                    </a:cubicBezTo>
                    <a:cubicBezTo>
                      <a:pt x="46344" y="20296"/>
                      <a:pt x="43185" y="26217"/>
                      <a:pt x="41260" y="29691"/>
                    </a:cubicBezTo>
                    <a:cubicBezTo>
                      <a:pt x="40590" y="30946"/>
                      <a:pt x="40067" y="31888"/>
                      <a:pt x="39900" y="32097"/>
                    </a:cubicBezTo>
                    <a:cubicBezTo>
                      <a:pt x="39170" y="33200"/>
                      <a:pt x="38427" y="34291"/>
                      <a:pt x="37682" y="35388"/>
                    </a:cubicBezTo>
                    <a:lnTo>
                      <a:pt x="37682" y="35388"/>
                    </a:lnTo>
                    <a:cubicBezTo>
                      <a:pt x="38801" y="33696"/>
                      <a:pt x="39806" y="31949"/>
                      <a:pt x="40632" y="30172"/>
                    </a:cubicBezTo>
                    <a:cubicBezTo>
                      <a:pt x="40779" y="29900"/>
                      <a:pt x="40883" y="29649"/>
                      <a:pt x="41009" y="29377"/>
                    </a:cubicBezTo>
                    <a:cubicBezTo>
                      <a:pt x="41030" y="29356"/>
                      <a:pt x="41030" y="29293"/>
                      <a:pt x="41051" y="29272"/>
                    </a:cubicBezTo>
                    <a:cubicBezTo>
                      <a:pt x="41155" y="29042"/>
                      <a:pt x="41260" y="28770"/>
                      <a:pt x="41365" y="28540"/>
                    </a:cubicBezTo>
                    <a:cubicBezTo>
                      <a:pt x="41406" y="28498"/>
                      <a:pt x="41427" y="28435"/>
                      <a:pt x="41427" y="28393"/>
                    </a:cubicBezTo>
                    <a:cubicBezTo>
                      <a:pt x="41532" y="28142"/>
                      <a:pt x="41616" y="27912"/>
                      <a:pt x="41720" y="27661"/>
                    </a:cubicBezTo>
                    <a:lnTo>
                      <a:pt x="41720" y="27619"/>
                    </a:lnTo>
                    <a:cubicBezTo>
                      <a:pt x="41867" y="27201"/>
                      <a:pt x="41992" y="26824"/>
                      <a:pt x="42139" y="26406"/>
                    </a:cubicBezTo>
                    <a:cubicBezTo>
                      <a:pt x="42181" y="26238"/>
                      <a:pt x="42243" y="26050"/>
                      <a:pt x="42285" y="25904"/>
                    </a:cubicBezTo>
                    <a:cubicBezTo>
                      <a:pt x="42306" y="25778"/>
                      <a:pt x="42369" y="25632"/>
                      <a:pt x="42390" y="25506"/>
                    </a:cubicBezTo>
                    <a:cubicBezTo>
                      <a:pt x="42453" y="25318"/>
                      <a:pt x="42494" y="25108"/>
                      <a:pt x="42557" y="24941"/>
                    </a:cubicBezTo>
                    <a:cubicBezTo>
                      <a:pt x="42578" y="24795"/>
                      <a:pt x="42599" y="24690"/>
                      <a:pt x="42620" y="24564"/>
                    </a:cubicBezTo>
                    <a:cubicBezTo>
                      <a:pt x="42683" y="24355"/>
                      <a:pt x="42725" y="24146"/>
                      <a:pt x="42766" y="23958"/>
                    </a:cubicBezTo>
                    <a:cubicBezTo>
                      <a:pt x="42787" y="23853"/>
                      <a:pt x="42808" y="23748"/>
                      <a:pt x="42808" y="23644"/>
                    </a:cubicBezTo>
                    <a:cubicBezTo>
                      <a:pt x="42871" y="23435"/>
                      <a:pt x="42892" y="23204"/>
                      <a:pt x="42913" y="22995"/>
                    </a:cubicBezTo>
                    <a:cubicBezTo>
                      <a:pt x="42934" y="22891"/>
                      <a:pt x="42934" y="22807"/>
                      <a:pt x="42976" y="22702"/>
                    </a:cubicBezTo>
                    <a:cubicBezTo>
                      <a:pt x="42997" y="22451"/>
                      <a:pt x="43038" y="22179"/>
                      <a:pt x="43080" y="21949"/>
                    </a:cubicBezTo>
                    <a:cubicBezTo>
                      <a:pt x="43080" y="21907"/>
                      <a:pt x="43101" y="21844"/>
                      <a:pt x="43101" y="21761"/>
                    </a:cubicBezTo>
                    <a:cubicBezTo>
                      <a:pt x="43122" y="21447"/>
                      <a:pt x="43143" y="21112"/>
                      <a:pt x="43185" y="20798"/>
                    </a:cubicBezTo>
                    <a:cubicBezTo>
                      <a:pt x="43185" y="20652"/>
                      <a:pt x="43080" y="20547"/>
                      <a:pt x="42934" y="20484"/>
                    </a:cubicBezTo>
                    <a:cubicBezTo>
                      <a:pt x="42894" y="20471"/>
                      <a:pt x="42852" y="20464"/>
                      <a:pt x="42810" y="20464"/>
                    </a:cubicBezTo>
                    <a:cubicBezTo>
                      <a:pt x="42720" y="20464"/>
                      <a:pt x="42629" y="20497"/>
                      <a:pt x="42557" y="20568"/>
                    </a:cubicBezTo>
                    <a:cubicBezTo>
                      <a:pt x="42474" y="20673"/>
                      <a:pt x="42390" y="20756"/>
                      <a:pt x="42306" y="20861"/>
                    </a:cubicBezTo>
                    <a:cubicBezTo>
                      <a:pt x="42097" y="21091"/>
                      <a:pt x="41930" y="21300"/>
                      <a:pt x="41720" y="21531"/>
                    </a:cubicBezTo>
                    <a:cubicBezTo>
                      <a:pt x="41658" y="21593"/>
                      <a:pt x="41720" y="21656"/>
                      <a:pt x="41783" y="21656"/>
                    </a:cubicBezTo>
                    <a:cubicBezTo>
                      <a:pt x="41344" y="21865"/>
                      <a:pt x="40883" y="22242"/>
                      <a:pt x="40423" y="22744"/>
                    </a:cubicBezTo>
                    <a:cubicBezTo>
                      <a:pt x="38205" y="25192"/>
                      <a:pt x="36134" y="30632"/>
                      <a:pt x="34836" y="32787"/>
                    </a:cubicBezTo>
                    <a:cubicBezTo>
                      <a:pt x="33581" y="34817"/>
                      <a:pt x="32305" y="36826"/>
                      <a:pt x="31007" y="38813"/>
                    </a:cubicBezTo>
                    <a:cubicBezTo>
                      <a:pt x="31070" y="38772"/>
                      <a:pt x="31091" y="38709"/>
                      <a:pt x="31154" y="38667"/>
                    </a:cubicBezTo>
                    <a:lnTo>
                      <a:pt x="31154" y="38667"/>
                    </a:lnTo>
                    <a:cubicBezTo>
                      <a:pt x="30422" y="39818"/>
                      <a:pt x="29647" y="40969"/>
                      <a:pt x="28894" y="42119"/>
                    </a:cubicBezTo>
                    <a:lnTo>
                      <a:pt x="28873" y="42119"/>
                    </a:lnTo>
                    <a:cubicBezTo>
                      <a:pt x="28162" y="43186"/>
                      <a:pt x="27450" y="44254"/>
                      <a:pt x="26718" y="45342"/>
                    </a:cubicBezTo>
                    <a:lnTo>
                      <a:pt x="26697" y="45342"/>
                    </a:lnTo>
                    <a:cubicBezTo>
                      <a:pt x="26509" y="45614"/>
                      <a:pt x="26341" y="45886"/>
                      <a:pt x="26153" y="46137"/>
                    </a:cubicBezTo>
                    <a:cubicBezTo>
                      <a:pt x="26153" y="46179"/>
                      <a:pt x="26132" y="46179"/>
                      <a:pt x="26132" y="46199"/>
                    </a:cubicBezTo>
                    <a:lnTo>
                      <a:pt x="26090" y="46199"/>
                    </a:lnTo>
                    <a:cubicBezTo>
                      <a:pt x="25944" y="46492"/>
                      <a:pt x="26028" y="46764"/>
                      <a:pt x="26195" y="46953"/>
                    </a:cubicBezTo>
                    <a:cubicBezTo>
                      <a:pt x="26237" y="46953"/>
                      <a:pt x="26237" y="46974"/>
                      <a:pt x="26258" y="47015"/>
                    </a:cubicBezTo>
                    <a:cubicBezTo>
                      <a:pt x="26362" y="47120"/>
                      <a:pt x="26488" y="47162"/>
                      <a:pt x="26655" y="47183"/>
                    </a:cubicBezTo>
                    <a:cubicBezTo>
                      <a:pt x="26736" y="47203"/>
                      <a:pt x="26820" y="47215"/>
                      <a:pt x="26902" y="47215"/>
                    </a:cubicBezTo>
                    <a:cubicBezTo>
                      <a:pt x="27075" y="47215"/>
                      <a:pt x="27246" y="47164"/>
                      <a:pt x="27388" y="47036"/>
                    </a:cubicBezTo>
                    <a:cubicBezTo>
                      <a:pt x="30422" y="44358"/>
                      <a:pt x="33665" y="40969"/>
                      <a:pt x="36427" y="37181"/>
                    </a:cubicBezTo>
                    <a:lnTo>
                      <a:pt x="36427" y="37181"/>
                    </a:lnTo>
                    <a:cubicBezTo>
                      <a:pt x="35046" y="39127"/>
                      <a:pt x="33602" y="41073"/>
                      <a:pt x="32137" y="42998"/>
                    </a:cubicBezTo>
                    <a:lnTo>
                      <a:pt x="32137" y="43040"/>
                    </a:lnTo>
                    <a:cubicBezTo>
                      <a:pt x="31635" y="43689"/>
                      <a:pt x="31154" y="44316"/>
                      <a:pt x="30652" y="44965"/>
                    </a:cubicBezTo>
                    <a:cubicBezTo>
                      <a:pt x="30463" y="45195"/>
                      <a:pt x="30484" y="45509"/>
                      <a:pt x="30631" y="45760"/>
                    </a:cubicBezTo>
                    <a:cubicBezTo>
                      <a:pt x="30673" y="45823"/>
                      <a:pt x="30735" y="45886"/>
                      <a:pt x="30798" y="45927"/>
                    </a:cubicBezTo>
                    <a:cubicBezTo>
                      <a:pt x="30895" y="46003"/>
                      <a:pt x="31004" y="46045"/>
                      <a:pt x="31121" y="46045"/>
                    </a:cubicBezTo>
                    <a:cubicBezTo>
                      <a:pt x="31230" y="46045"/>
                      <a:pt x="31346" y="46008"/>
                      <a:pt x="31468" y="45927"/>
                    </a:cubicBezTo>
                    <a:cubicBezTo>
                      <a:pt x="32535" y="45153"/>
                      <a:pt x="33581" y="44337"/>
                      <a:pt x="34606" y="43458"/>
                    </a:cubicBezTo>
                    <a:lnTo>
                      <a:pt x="34606" y="43417"/>
                    </a:lnTo>
                    <a:cubicBezTo>
                      <a:pt x="34920" y="43166"/>
                      <a:pt x="35234" y="42873"/>
                      <a:pt x="35506" y="42622"/>
                    </a:cubicBezTo>
                    <a:cubicBezTo>
                      <a:pt x="35506" y="42622"/>
                      <a:pt x="35506" y="42580"/>
                      <a:pt x="35548" y="42580"/>
                    </a:cubicBezTo>
                    <a:cubicBezTo>
                      <a:pt x="36908" y="41324"/>
                      <a:pt x="38184" y="40006"/>
                      <a:pt x="39377" y="38604"/>
                    </a:cubicBezTo>
                    <a:cubicBezTo>
                      <a:pt x="41762" y="35779"/>
                      <a:pt x="43813" y="32683"/>
                      <a:pt x="45382" y="29356"/>
                    </a:cubicBezTo>
                    <a:cubicBezTo>
                      <a:pt x="45424" y="29251"/>
                      <a:pt x="45487" y="29147"/>
                      <a:pt x="45507" y="29063"/>
                    </a:cubicBezTo>
                    <a:cubicBezTo>
                      <a:pt x="45612" y="28833"/>
                      <a:pt x="45717" y="28624"/>
                      <a:pt x="45821" y="28393"/>
                    </a:cubicBezTo>
                    <a:cubicBezTo>
                      <a:pt x="45863" y="28247"/>
                      <a:pt x="45926" y="28121"/>
                      <a:pt x="46010" y="27975"/>
                    </a:cubicBezTo>
                    <a:cubicBezTo>
                      <a:pt x="46072" y="27766"/>
                      <a:pt x="46177" y="27557"/>
                      <a:pt x="46261" y="27305"/>
                    </a:cubicBezTo>
                    <a:cubicBezTo>
                      <a:pt x="46324" y="27159"/>
                      <a:pt x="46386" y="26992"/>
                      <a:pt x="46449" y="26845"/>
                    </a:cubicBezTo>
                    <a:lnTo>
                      <a:pt x="46679" y="26217"/>
                    </a:lnTo>
                    <a:lnTo>
                      <a:pt x="46993" y="25360"/>
                    </a:lnTo>
                    <a:lnTo>
                      <a:pt x="47223" y="24648"/>
                    </a:lnTo>
                    <a:cubicBezTo>
                      <a:pt x="47286" y="24460"/>
                      <a:pt x="47328" y="24272"/>
                      <a:pt x="47412" y="24104"/>
                    </a:cubicBezTo>
                    <a:cubicBezTo>
                      <a:pt x="47474" y="23895"/>
                      <a:pt x="47516" y="23707"/>
                      <a:pt x="47579" y="23497"/>
                    </a:cubicBezTo>
                    <a:lnTo>
                      <a:pt x="47725" y="22953"/>
                    </a:lnTo>
                    <a:cubicBezTo>
                      <a:pt x="47788" y="22744"/>
                      <a:pt x="47830" y="22556"/>
                      <a:pt x="47893" y="22347"/>
                    </a:cubicBezTo>
                    <a:cubicBezTo>
                      <a:pt x="47935" y="22158"/>
                      <a:pt x="47956" y="21970"/>
                      <a:pt x="48018" y="21823"/>
                    </a:cubicBezTo>
                    <a:cubicBezTo>
                      <a:pt x="48060" y="21614"/>
                      <a:pt x="48123" y="21405"/>
                      <a:pt x="48144" y="21196"/>
                    </a:cubicBezTo>
                    <a:cubicBezTo>
                      <a:pt x="48165" y="21028"/>
                      <a:pt x="48207" y="20861"/>
                      <a:pt x="48248" y="20694"/>
                    </a:cubicBezTo>
                    <a:cubicBezTo>
                      <a:pt x="48269" y="20484"/>
                      <a:pt x="48332" y="20296"/>
                      <a:pt x="48353" y="20087"/>
                    </a:cubicBezTo>
                    <a:cubicBezTo>
                      <a:pt x="48416" y="19752"/>
                      <a:pt x="48207" y="19417"/>
                      <a:pt x="47893" y="19292"/>
                    </a:cubicBezTo>
                    <a:cubicBezTo>
                      <a:pt x="50720" y="19079"/>
                      <a:pt x="53566" y="18973"/>
                      <a:pt x="56425" y="18973"/>
                    </a:cubicBezTo>
                    <a:cubicBezTo>
                      <a:pt x="59744" y="18973"/>
                      <a:pt x="63082" y="19115"/>
                      <a:pt x="66431" y="19396"/>
                    </a:cubicBezTo>
                    <a:cubicBezTo>
                      <a:pt x="66159" y="19647"/>
                      <a:pt x="65908" y="19940"/>
                      <a:pt x="65678" y="20233"/>
                    </a:cubicBezTo>
                    <a:cubicBezTo>
                      <a:pt x="65615" y="20275"/>
                      <a:pt x="65594" y="20338"/>
                      <a:pt x="65531" y="20380"/>
                    </a:cubicBezTo>
                    <a:cubicBezTo>
                      <a:pt x="65406" y="20547"/>
                      <a:pt x="65301" y="20694"/>
                      <a:pt x="65176" y="20861"/>
                    </a:cubicBezTo>
                    <a:cubicBezTo>
                      <a:pt x="65113" y="20924"/>
                      <a:pt x="65071" y="20986"/>
                      <a:pt x="65008" y="21070"/>
                    </a:cubicBezTo>
                    <a:cubicBezTo>
                      <a:pt x="64904" y="21217"/>
                      <a:pt x="64778" y="21384"/>
                      <a:pt x="64674" y="21531"/>
                    </a:cubicBezTo>
                    <a:lnTo>
                      <a:pt x="64527" y="21761"/>
                    </a:lnTo>
                    <a:lnTo>
                      <a:pt x="64213" y="22242"/>
                    </a:lnTo>
                    <a:cubicBezTo>
                      <a:pt x="64150" y="22326"/>
                      <a:pt x="64109" y="22388"/>
                      <a:pt x="64046" y="22493"/>
                    </a:cubicBezTo>
                    <a:cubicBezTo>
                      <a:pt x="63941" y="22660"/>
                      <a:pt x="63837" y="22807"/>
                      <a:pt x="63753" y="22995"/>
                    </a:cubicBezTo>
                    <a:cubicBezTo>
                      <a:pt x="63711" y="23079"/>
                      <a:pt x="63648" y="23183"/>
                      <a:pt x="63606" y="23267"/>
                    </a:cubicBezTo>
                    <a:cubicBezTo>
                      <a:pt x="63502" y="23414"/>
                      <a:pt x="63418" y="23581"/>
                      <a:pt x="63313" y="23748"/>
                    </a:cubicBezTo>
                    <a:cubicBezTo>
                      <a:pt x="63272" y="23853"/>
                      <a:pt x="63209" y="23937"/>
                      <a:pt x="63167" y="24041"/>
                    </a:cubicBezTo>
                    <a:cubicBezTo>
                      <a:pt x="63021" y="24272"/>
                      <a:pt x="62895" y="24523"/>
                      <a:pt x="62790" y="24753"/>
                    </a:cubicBezTo>
                    <a:cubicBezTo>
                      <a:pt x="62686" y="24941"/>
                      <a:pt x="62602" y="25108"/>
                      <a:pt x="62497" y="25297"/>
                    </a:cubicBezTo>
                    <a:cubicBezTo>
                      <a:pt x="62456" y="25380"/>
                      <a:pt x="62435" y="25485"/>
                      <a:pt x="62372" y="25569"/>
                    </a:cubicBezTo>
                    <a:cubicBezTo>
                      <a:pt x="62267" y="25778"/>
                      <a:pt x="62184" y="25945"/>
                      <a:pt x="62079" y="26155"/>
                    </a:cubicBezTo>
                    <a:lnTo>
                      <a:pt x="62016" y="26322"/>
                    </a:lnTo>
                    <a:cubicBezTo>
                      <a:pt x="61430" y="27494"/>
                      <a:pt x="60886" y="28665"/>
                      <a:pt x="60342" y="29795"/>
                    </a:cubicBezTo>
                    <a:cubicBezTo>
                      <a:pt x="60342" y="29816"/>
                      <a:pt x="60300" y="29858"/>
                      <a:pt x="60300" y="29858"/>
                    </a:cubicBezTo>
                    <a:cubicBezTo>
                      <a:pt x="60196" y="30088"/>
                      <a:pt x="60070" y="30298"/>
                      <a:pt x="59966" y="30528"/>
                    </a:cubicBezTo>
                    <a:cubicBezTo>
                      <a:pt x="59715" y="31051"/>
                      <a:pt x="59443" y="31553"/>
                      <a:pt x="59150" y="32013"/>
                    </a:cubicBezTo>
                    <a:cubicBezTo>
                      <a:pt x="57371" y="35110"/>
                      <a:pt x="55446" y="38123"/>
                      <a:pt x="53458" y="41094"/>
                    </a:cubicBezTo>
                    <a:cubicBezTo>
                      <a:pt x="53458" y="41115"/>
                      <a:pt x="53438" y="41115"/>
                      <a:pt x="53396" y="41157"/>
                    </a:cubicBezTo>
                    <a:lnTo>
                      <a:pt x="50257" y="45865"/>
                    </a:lnTo>
                    <a:cubicBezTo>
                      <a:pt x="50071" y="46144"/>
                      <a:pt x="50357" y="46412"/>
                      <a:pt x="50645" y="46412"/>
                    </a:cubicBezTo>
                    <a:cubicBezTo>
                      <a:pt x="50745" y="46412"/>
                      <a:pt x="50846" y="46380"/>
                      <a:pt x="50927" y="46304"/>
                    </a:cubicBezTo>
                    <a:cubicBezTo>
                      <a:pt x="53479" y="43898"/>
                      <a:pt x="55781" y="41261"/>
                      <a:pt x="57852" y="38437"/>
                    </a:cubicBezTo>
                    <a:lnTo>
                      <a:pt x="57852" y="38395"/>
                    </a:lnTo>
                    <a:cubicBezTo>
                      <a:pt x="59087" y="36721"/>
                      <a:pt x="60259" y="34984"/>
                      <a:pt x="61326" y="33143"/>
                    </a:cubicBezTo>
                    <a:cubicBezTo>
                      <a:pt x="62916" y="30444"/>
                      <a:pt x="64966" y="27243"/>
                      <a:pt x="66034" y="23937"/>
                    </a:cubicBezTo>
                    <a:lnTo>
                      <a:pt x="66034" y="23916"/>
                    </a:lnTo>
                    <a:cubicBezTo>
                      <a:pt x="66117" y="23707"/>
                      <a:pt x="66159" y="23497"/>
                      <a:pt x="66222" y="23288"/>
                    </a:cubicBezTo>
                    <a:cubicBezTo>
                      <a:pt x="66222" y="23225"/>
                      <a:pt x="66243" y="23204"/>
                      <a:pt x="66243" y="23163"/>
                    </a:cubicBezTo>
                    <a:cubicBezTo>
                      <a:pt x="66306" y="22995"/>
                      <a:pt x="66326" y="22849"/>
                      <a:pt x="66368" y="22702"/>
                    </a:cubicBezTo>
                    <a:cubicBezTo>
                      <a:pt x="66410" y="22639"/>
                      <a:pt x="66410" y="22577"/>
                      <a:pt x="66431" y="22493"/>
                    </a:cubicBezTo>
                    <a:cubicBezTo>
                      <a:pt x="66452" y="22347"/>
                      <a:pt x="66515" y="22179"/>
                      <a:pt x="66536" y="22054"/>
                    </a:cubicBezTo>
                    <a:cubicBezTo>
                      <a:pt x="66557" y="21928"/>
                      <a:pt x="66578" y="21823"/>
                      <a:pt x="66619" y="21698"/>
                    </a:cubicBezTo>
                    <a:cubicBezTo>
                      <a:pt x="66640" y="21614"/>
                      <a:pt x="66640" y="21531"/>
                      <a:pt x="66661" y="21447"/>
                    </a:cubicBezTo>
                    <a:cubicBezTo>
                      <a:pt x="66682" y="21321"/>
                      <a:pt x="66682" y="21217"/>
                      <a:pt x="66724" y="21091"/>
                    </a:cubicBezTo>
                    <a:lnTo>
                      <a:pt x="66724" y="20986"/>
                    </a:lnTo>
                    <a:cubicBezTo>
                      <a:pt x="66745" y="20714"/>
                      <a:pt x="66766" y="20442"/>
                      <a:pt x="66787" y="20170"/>
                    </a:cubicBezTo>
                    <a:cubicBezTo>
                      <a:pt x="66787" y="19940"/>
                      <a:pt x="66829" y="19668"/>
                      <a:pt x="66787" y="19438"/>
                    </a:cubicBezTo>
                    <a:lnTo>
                      <a:pt x="66787" y="19438"/>
                    </a:lnTo>
                    <a:cubicBezTo>
                      <a:pt x="68565" y="19606"/>
                      <a:pt x="70344" y="19773"/>
                      <a:pt x="72122" y="20024"/>
                    </a:cubicBezTo>
                    <a:cubicBezTo>
                      <a:pt x="72018" y="20129"/>
                      <a:pt x="71955" y="20233"/>
                      <a:pt x="71850" y="20338"/>
                    </a:cubicBezTo>
                    <a:cubicBezTo>
                      <a:pt x="71788" y="20380"/>
                      <a:pt x="71767" y="20442"/>
                      <a:pt x="71704" y="20484"/>
                    </a:cubicBezTo>
                    <a:lnTo>
                      <a:pt x="71390" y="20882"/>
                    </a:lnTo>
                    <a:cubicBezTo>
                      <a:pt x="71348" y="20924"/>
                      <a:pt x="71285" y="21007"/>
                      <a:pt x="71244" y="21070"/>
                    </a:cubicBezTo>
                    <a:cubicBezTo>
                      <a:pt x="71139" y="21196"/>
                      <a:pt x="71034" y="21342"/>
                      <a:pt x="70909" y="21489"/>
                    </a:cubicBezTo>
                    <a:cubicBezTo>
                      <a:pt x="70867" y="21531"/>
                      <a:pt x="70825" y="21593"/>
                      <a:pt x="70804" y="21635"/>
                    </a:cubicBezTo>
                    <a:cubicBezTo>
                      <a:pt x="70658" y="21803"/>
                      <a:pt x="70553" y="21949"/>
                      <a:pt x="70428" y="22116"/>
                    </a:cubicBezTo>
                    <a:cubicBezTo>
                      <a:pt x="70407" y="22137"/>
                      <a:pt x="70407" y="22158"/>
                      <a:pt x="70386" y="22179"/>
                    </a:cubicBezTo>
                    <a:cubicBezTo>
                      <a:pt x="69821" y="22953"/>
                      <a:pt x="69298" y="23748"/>
                      <a:pt x="68775" y="24564"/>
                    </a:cubicBezTo>
                    <a:cubicBezTo>
                      <a:pt x="68356" y="25171"/>
                      <a:pt x="68000" y="25799"/>
                      <a:pt x="67666" y="26448"/>
                    </a:cubicBezTo>
                    <a:cubicBezTo>
                      <a:pt x="66850" y="27829"/>
                      <a:pt x="66034" y="29230"/>
                      <a:pt x="65176" y="30528"/>
                    </a:cubicBezTo>
                    <a:cubicBezTo>
                      <a:pt x="62393" y="34796"/>
                      <a:pt x="59443" y="38918"/>
                      <a:pt x="56492" y="43061"/>
                    </a:cubicBezTo>
                    <a:cubicBezTo>
                      <a:pt x="56492" y="43061"/>
                      <a:pt x="56492" y="43082"/>
                      <a:pt x="56471" y="43082"/>
                    </a:cubicBezTo>
                    <a:lnTo>
                      <a:pt x="56074" y="43626"/>
                    </a:lnTo>
                    <a:cubicBezTo>
                      <a:pt x="55822" y="43988"/>
                      <a:pt x="56079" y="44373"/>
                      <a:pt x="56400" y="44373"/>
                    </a:cubicBezTo>
                    <a:cubicBezTo>
                      <a:pt x="56506" y="44373"/>
                      <a:pt x="56619" y="44331"/>
                      <a:pt x="56723" y="44233"/>
                    </a:cubicBezTo>
                    <a:cubicBezTo>
                      <a:pt x="58668" y="42412"/>
                      <a:pt x="60719" y="40257"/>
                      <a:pt x="62707" y="37956"/>
                    </a:cubicBezTo>
                    <a:cubicBezTo>
                      <a:pt x="62707" y="37935"/>
                      <a:pt x="62749" y="37935"/>
                      <a:pt x="62749" y="37935"/>
                    </a:cubicBezTo>
                    <a:cubicBezTo>
                      <a:pt x="62790" y="37872"/>
                      <a:pt x="62853" y="37830"/>
                      <a:pt x="62895" y="37746"/>
                    </a:cubicBezTo>
                    <a:cubicBezTo>
                      <a:pt x="62895" y="37949"/>
                      <a:pt x="63058" y="38129"/>
                      <a:pt x="63236" y="38129"/>
                    </a:cubicBezTo>
                    <a:cubicBezTo>
                      <a:pt x="63297" y="38129"/>
                      <a:pt x="63360" y="38108"/>
                      <a:pt x="63418" y="38060"/>
                    </a:cubicBezTo>
                    <a:lnTo>
                      <a:pt x="63816" y="37746"/>
                    </a:lnTo>
                    <a:lnTo>
                      <a:pt x="63816" y="37725"/>
                    </a:lnTo>
                    <a:cubicBezTo>
                      <a:pt x="64318" y="37328"/>
                      <a:pt x="64799" y="36909"/>
                      <a:pt x="65301" y="36491"/>
                    </a:cubicBezTo>
                    <a:cubicBezTo>
                      <a:pt x="65406" y="36386"/>
                      <a:pt x="65531" y="36282"/>
                      <a:pt x="65636" y="36198"/>
                    </a:cubicBezTo>
                    <a:lnTo>
                      <a:pt x="65636" y="36198"/>
                    </a:lnTo>
                    <a:cubicBezTo>
                      <a:pt x="65636" y="36240"/>
                      <a:pt x="65615" y="36240"/>
                      <a:pt x="65615" y="36261"/>
                    </a:cubicBezTo>
                    <a:cubicBezTo>
                      <a:pt x="66452" y="35528"/>
                      <a:pt x="67289" y="34733"/>
                      <a:pt x="68084" y="33959"/>
                    </a:cubicBezTo>
                    <a:lnTo>
                      <a:pt x="68126" y="33896"/>
                    </a:lnTo>
                    <a:lnTo>
                      <a:pt x="68879" y="33143"/>
                    </a:lnTo>
                    <a:cubicBezTo>
                      <a:pt x="68942" y="33101"/>
                      <a:pt x="68984" y="33038"/>
                      <a:pt x="69047" y="32955"/>
                    </a:cubicBezTo>
                    <a:cubicBezTo>
                      <a:pt x="69256" y="32725"/>
                      <a:pt x="69465" y="32515"/>
                      <a:pt x="69674" y="32285"/>
                    </a:cubicBezTo>
                    <a:cubicBezTo>
                      <a:pt x="69758" y="32202"/>
                      <a:pt x="69821" y="32097"/>
                      <a:pt x="69925" y="32013"/>
                    </a:cubicBezTo>
                    <a:cubicBezTo>
                      <a:pt x="70114" y="31804"/>
                      <a:pt x="70302" y="31637"/>
                      <a:pt x="70448" y="31427"/>
                    </a:cubicBezTo>
                    <a:cubicBezTo>
                      <a:pt x="70553" y="31281"/>
                      <a:pt x="70658" y="31176"/>
                      <a:pt x="70762" y="31051"/>
                    </a:cubicBezTo>
                    <a:cubicBezTo>
                      <a:pt x="70930" y="30862"/>
                      <a:pt x="71055" y="30716"/>
                      <a:pt x="71223" y="30528"/>
                    </a:cubicBezTo>
                    <a:cubicBezTo>
                      <a:pt x="71348" y="30381"/>
                      <a:pt x="71474" y="30235"/>
                      <a:pt x="71578" y="30088"/>
                    </a:cubicBezTo>
                    <a:cubicBezTo>
                      <a:pt x="71704" y="29921"/>
                      <a:pt x="71850" y="29774"/>
                      <a:pt x="71955" y="29607"/>
                    </a:cubicBezTo>
                    <a:cubicBezTo>
                      <a:pt x="72080" y="29440"/>
                      <a:pt x="72227" y="29272"/>
                      <a:pt x="72373" y="29084"/>
                    </a:cubicBezTo>
                    <a:cubicBezTo>
                      <a:pt x="72478" y="28958"/>
                      <a:pt x="72583" y="28812"/>
                      <a:pt x="72687" y="28665"/>
                    </a:cubicBezTo>
                    <a:cubicBezTo>
                      <a:pt x="72834" y="28498"/>
                      <a:pt x="73001" y="28289"/>
                      <a:pt x="73127" y="28101"/>
                    </a:cubicBezTo>
                    <a:cubicBezTo>
                      <a:pt x="73231" y="27975"/>
                      <a:pt x="73315" y="27829"/>
                      <a:pt x="73420" y="27724"/>
                    </a:cubicBezTo>
                    <a:lnTo>
                      <a:pt x="73880" y="27096"/>
                    </a:lnTo>
                    <a:cubicBezTo>
                      <a:pt x="73964" y="26992"/>
                      <a:pt x="74047" y="26866"/>
                      <a:pt x="74110" y="26761"/>
                    </a:cubicBezTo>
                    <a:cubicBezTo>
                      <a:pt x="74277" y="26531"/>
                      <a:pt x="74424" y="26301"/>
                      <a:pt x="74591" y="26092"/>
                    </a:cubicBezTo>
                    <a:cubicBezTo>
                      <a:pt x="74675" y="25987"/>
                      <a:pt x="74717" y="25883"/>
                      <a:pt x="74801" y="25778"/>
                    </a:cubicBezTo>
                    <a:cubicBezTo>
                      <a:pt x="74947" y="25527"/>
                      <a:pt x="75135" y="25276"/>
                      <a:pt x="75303" y="25046"/>
                    </a:cubicBezTo>
                    <a:cubicBezTo>
                      <a:pt x="75345" y="24962"/>
                      <a:pt x="75407" y="24857"/>
                      <a:pt x="75470" y="24774"/>
                    </a:cubicBezTo>
                    <a:cubicBezTo>
                      <a:pt x="75637" y="24523"/>
                      <a:pt x="75826" y="24251"/>
                      <a:pt x="75972" y="23999"/>
                    </a:cubicBezTo>
                    <a:cubicBezTo>
                      <a:pt x="76035" y="23916"/>
                      <a:pt x="76056" y="23853"/>
                      <a:pt x="76098" y="23790"/>
                    </a:cubicBezTo>
                    <a:cubicBezTo>
                      <a:pt x="76286" y="23497"/>
                      <a:pt x="76454" y="23204"/>
                      <a:pt x="76621" y="22911"/>
                    </a:cubicBezTo>
                    <a:cubicBezTo>
                      <a:pt x="76621" y="22891"/>
                      <a:pt x="76663" y="22891"/>
                      <a:pt x="76663" y="22870"/>
                    </a:cubicBezTo>
                    <a:cubicBezTo>
                      <a:pt x="77018" y="22263"/>
                      <a:pt x="77353" y="21635"/>
                      <a:pt x="77667" y="21028"/>
                    </a:cubicBezTo>
                    <a:cubicBezTo>
                      <a:pt x="78483" y="21196"/>
                      <a:pt x="79299" y="21321"/>
                      <a:pt x="80115" y="21510"/>
                    </a:cubicBezTo>
                    <a:cubicBezTo>
                      <a:pt x="80031" y="21593"/>
                      <a:pt x="79927" y="21656"/>
                      <a:pt x="79843" y="21740"/>
                    </a:cubicBezTo>
                    <a:cubicBezTo>
                      <a:pt x="79801" y="21803"/>
                      <a:pt x="79739" y="21844"/>
                      <a:pt x="79655" y="21907"/>
                    </a:cubicBezTo>
                    <a:cubicBezTo>
                      <a:pt x="79550" y="22012"/>
                      <a:pt x="79446" y="22075"/>
                      <a:pt x="79383" y="22179"/>
                    </a:cubicBezTo>
                    <a:cubicBezTo>
                      <a:pt x="79299" y="22263"/>
                      <a:pt x="79215" y="22347"/>
                      <a:pt x="79174" y="22430"/>
                    </a:cubicBezTo>
                    <a:cubicBezTo>
                      <a:pt x="79090" y="22493"/>
                      <a:pt x="79006" y="22598"/>
                      <a:pt x="78922" y="22681"/>
                    </a:cubicBezTo>
                    <a:cubicBezTo>
                      <a:pt x="78818" y="22786"/>
                      <a:pt x="78755" y="22891"/>
                      <a:pt x="78650" y="22995"/>
                    </a:cubicBezTo>
                    <a:cubicBezTo>
                      <a:pt x="78588" y="23058"/>
                      <a:pt x="78546" y="23121"/>
                      <a:pt x="78483" y="23183"/>
                    </a:cubicBezTo>
                    <a:cubicBezTo>
                      <a:pt x="78337" y="23372"/>
                      <a:pt x="78169" y="23539"/>
                      <a:pt x="78044" y="23727"/>
                    </a:cubicBezTo>
                    <a:lnTo>
                      <a:pt x="77981" y="23790"/>
                    </a:lnTo>
                    <a:cubicBezTo>
                      <a:pt x="77855" y="23958"/>
                      <a:pt x="77709" y="24146"/>
                      <a:pt x="77562" y="24334"/>
                    </a:cubicBezTo>
                    <a:cubicBezTo>
                      <a:pt x="77542" y="24355"/>
                      <a:pt x="77521" y="24418"/>
                      <a:pt x="77500" y="24439"/>
                    </a:cubicBezTo>
                    <a:cubicBezTo>
                      <a:pt x="77353" y="24627"/>
                      <a:pt x="77228" y="24774"/>
                      <a:pt x="77102" y="24962"/>
                    </a:cubicBezTo>
                    <a:cubicBezTo>
                      <a:pt x="77081" y="24983"/>
                      <a:pt x="77081" y="25004"/>
                      <a:pt x="77039" y="25046"/>
                    </a:cubicBezTo>
                    <a:cubicBezTo>
                      <a:pt x="76140" y="26343"/>
                      <a:pt x="75261" y="27766"/>
                      <a:pt x="74403" y="29084"/>
                    </a:cubicBezTo>
                    <a:cubicBezTo>
                      <a:pt x="74005" y="29712"/>
                      <a:pt x="73587" y="30318"/>
                      <a:pt x="73210" y="30904"/>
                    </a:cubicBezTo>
                    <a:cubicBezTo>
                      <a:pt x="70532" y="34629"/>
                      <a:pt x="67687" y="38228"/>
                      <a:pt x="64841" y="41805"/>
                    </a:cubicBezTo>
                    <a:cubicBezTo>
                      <a:pt x="64841" y="41826"/>
                      <a:pt x="64799" y="41826"/>
                      <a:pt x="64778" y="41847"/>
                    </a:cubicBezTo>
                    <a:cubicBezTo>
                      <a:pt x="64653" y="42015"/>
                      <a:pt x="64548" y="42161"/>
                      <a:pt x="64422" y="42329"/>
                    </a:cubicBezTo>
                    <a:cubicBezTo>
                      <a:pt x="64052" y="42766"/>
                      <a:pt x="64426" y="43500"/>
                      <a:pt x="64913" y="43500"/>
                    </a:cubicBezTo>
                    <a:cubicBezTo>
                      <a:pt x="65031" y="43500"/>
                      <a:pt x="65157" y="43457"/>
                      <a:pt x="65280" y="43354"/>
                    </a:cubicBezTo>
                    <a:cubicBezTo>
                      <a:pt x="66368" y="42433"/>
                      <a:pt x="67582" y="41408"/>
                      <a:pt x="68816" y="40257"/>
                    </a:cubicBezTo>
                    <a:cubicBezTo>
                      <a:pt x="68816" y="40257"/>
                      <a:pt x="68816" y="40236"/>
                      <a:pt x="68837" y="40236"/>
                    </a:cubicBezTo>
                    <a:lnTo>
                      <a:pt x="68921" y="40153"/>
                    </a:lnTo>
                    <a:lnTo>
                      <a:pt x="68942" y="40153"/>
                    </a:lnTo>
                    <a:cubicBezTo>
                      <a:pt x="73838" y="35612"/>
                      <a:pt x="79132" y="29440"/>
                      <a:pt x="80575" y="23393"/>
                    </a:cubicBezTo>
                    <a:cubicBezTo>
                      <a:pt x="80596" y="23309"/>
                      <a:pt x="80638" y="23204"/>
                      <a:pt x="80638" y="23121"/>
                    </a:cubicBezTo>
                    <a:cubicBezTo>
                      <a:pt x="80659" y="23058"/>
                      <a:pt x="80659" y="22995"/>
                      <a:pt x="80680" y="22911"/>
                    </a:cubicBezTo>
                    <a:cubicBezTo>
                      <a:pt x="80764" y="22472"/>
                      <a:pt x="80847" y="22054"/>
                      <a:pt x="80889" y="21614"/>
                    </a:cubicBezTo>
                    <a:cubicBezTo>
                      <a:pt x="81894" y="21823"/>
                      <a:pt x="82877" y="22033"/>
                      <a:pt x="83881" y="22263"/>
                    </a:cubicBezTo>
                    <a:cubicBezTo>
                      <a:pt x="83777" y="22451"/>
                      <a:pt x="83693" y="22660"/>
                      <a:pt x="83588" y="22849"/>
                    </a:cubicBezTo>
                    <a:cubicBezTo>
                      <a:pt x="83526" y="22974"/>
                      <a:pt x="83484" y="23079"/>
                      <a:pt x="83400" y="23204"/>
                    </a:cubicBezTo>
                    <a:cubicBezTo>
                      <a:pt x="83275" y="23497"/>
                      <a:pt x="83107" y="23811"/>
                      <a:pt x="82982" y="24125"/>
                    </a:cubicBezTo>
                    <a:cubicBezTo>
                      <a:pt x="82961" y="24167"/>
                      <a:pt x="82940" y="24230"/>
                      <a:pt x="82940" y="24251"/>
                    </a:cubicBezTo>
                    <a:cubicBezTo>
                      <a:pt x="81831" y="26678"/>
                      <a:pt x="80889" y="29168"/>
                      <a:pt x="79529" y="31490"/>
                    </a:cubicBezTo>
                    <a:cubicBezTo>
                      <a:pt x="77521" y="34922"/>
                      <a:pt x="75010" y="37872"/>
                      <a:pt x="72290" y="40759"/>
                    </a:cubicBezTo>
                    <a:lnTo>
                      <a:pt x="72290" y="40780"/>
                    </a:lnTo>
                    <a:lnTo>
                      <a:pt x="72269" y="40801"/>
                    </a:lnTo>
                    <a:cubicBezTo>
                      <a:pt x="72050" y="41105"/>
                      <a:pt x="72320" y="41558"/>
                      <a:pt x="72630" y="41558"/>
                    </a:cubicBezTo>
                    <a:cubicBezTo>
                      <a:pt x="72705" y="41558"/>
                      <a:pt x="72782" y="41532"/>
                      <a:pt x="72855" y="41471"/>
                    </a:cubicBezTo>
                    <a:cubicBezTo>
                      <a:pt x="74257" y="40383"/>
                      <a:pt x="75637" y="39169"/>
                      <a:pt x="76914" y="37746"/>
                    </a:cubicBezTo>
                    <a:cubicBezTo>
                      <a:pt x="76914" y="37746"/>
                      <a:pt x="76914" y="37725"/>
                      <a:pt x="76935" y="37725"/>
                    </a:cubicBezTo>
                    <a:cubicBezTo>
                      <a:pt x="80785" y="33583"/>
                      <a:pt x="83840" y="28205"/>
                      <a:pt x="84216" y="22807"/>
                    </a:cubicBezTo>
                    <a:lnTo>
                      <a:pt x="84216" y="22744"/>
                    </a:lnTo>
                    <a:cubicBezTo>
                      <a:pt x="84216" y="22598"/>
                      <a:pt x="84237" y="22493"/>
                      <a:pt x="84237" y="22367"/>
                    </a:cubicBezTo>
                    <a:cubicBezTo>
                      <a:pt x="85785" y="22744"/>
                      <a:pt x="87355" y="23163"/>
                      <a:pt x="88903" y="23581"/>
                    </a:cubicBezTo>
                    <a:cubicBezTo>
                      <a:pt x="88254" y="24230"/>
                      <a:pt x="87689" y="24941"/>
                      <a:pt x="87166" y="25673"/>
                    </a:cubicBezTo>
                    <a:lnTo>
                      <a:pt x="87145" y="25694"/>
                    </a:lnTo>
                    <a:cubicBezTo>
                      <a:pt x="87062" y="25820"/>
                      <a:pt x="86957" y="25924"/>
                      <a:pt x="86894" y="26050"/>
                    </a:cubicBezTo>
                    <a:cubicBezTo>
                      <a:pt x="86853" y="26113"/>
                      <a:pt x="86832" y="26155"/>
                      <a:pt x="86790" y="26196"/>
                    </a:cubicBezTo>
                    <a:cubicBezTo>
                      <a:pt x="86727" y="26301"/>
                      <a:pt x="86643" y="26364"/>
                      <a:pt x="86601" y="26468"/>
                    </a:cubicBezTo>
                    <a:cubicBezTo>
                      <a:pt x="86539" y="26552"/>
                      <a:pt x="86518" y="26615"/>
                      <a:pt x="86476" y="26678"/>
                    </a:cubicBezTo>
                    <a:cubicBezTo>
                      <a:pt x="86434" y="26740"/>
                      <a:pt x="86413" y="26761"/>
                      <a:pt x="86392" y="26824"/>
                    </a:cubicBezTo>
                    <a:cubicBezTo>
                      <a:pt x="85555" y="28101"/>
                      <a:pt x="84802" y="29398"/>
                      <a:pt x="83944" y="30716"/>
                    </a:cubicBezTo>
                    <a:cubicBezTo>
                      <a:pt x="83254" y="31804"/>
                      <a:pt x="82521" y="32913"/>
                      <a:pt x="81747" y="33980"/>
                    </a:cubicBezTo>
                    <a:cubicBezTo>
                      <a:pt x="81287" y="34671"/>
                      <a:pt x="80806" y="35340"/>
                      <a:pt x="80345" y="35989"/>
                    </a:cubicBezTo>
                    <a:cubicBezTo>
                      <a:pt x="79529" y="37098"/>
                      <a:pt x="78713" y="38186"/>
                      <a:pt x="77876" y="39295"/>
                    </a:cubicBezTo>
                    <a:cubicBezTo>
                      <a:pt x="77834" y="39378"/>
                      <a:pt x="77772" y="39420"/>
                      <a:pt x="77730" y="39504"/>
                    </a:cubicBezTo>
                    <a:cubicBezTo>
                      <a:pt x="77426" y="39909"/>
                      <a:pt x="77735" y="40546"/>
                      <a:pt x="78163" y="40546"/>
                    </a:cubicBezTo>
                    <a:cubicBezTo>
                      <a:pt x="78265" y="40546"/>
                      <a:pt x="78374" y="40509"/>
                      <a:pt x="78483" y="40425"/>
                    </a:cubicBezTo>
                    <a:cubicBezTo>
                      <a:pt x="79885" y="39399"/>
                      <a:pt x="81308" y="38165"/>
                      <a:pt x="82647" y="36826"/>
                    </a:cubicBezTo>
                    <a:cubicBezTo>
                      <a:pt x="86225" y="33206"/>
                      <a:pt x="89175" y="28603"/>
                      <a:pt x="89154" y="23644"/>
                    </a:cubicBezTo>
                    <a:lnTo>
                      <a:pt x="89154" y="23623"/>
                    </a:lnTo>
                    <a:cubicBezTo>
                      <a:pt x="93632" y="24899"/>
                      <a:pt x="98068" y="26448"/>
                      <a:pt x="102420" y="28310"/>
                    </a:cubicBezTo>
                    <a:cubicBezTo>
                      <a:pt x="102545" y="28101"/>
                      <a:pt x="102629" y="27870"/>
                      <a:pt x="102503" y="27808"/>
                    </a:cubicBezTo>
                    <a:cubicBezTo>
                      <a:pt x="97837" y="25778"/>
                      <a:pt x="93025" y="24041"/>
                      <a:pt x="88171" y="22660"/>
                    </a:cubicBezTo>
                    <a:cubicBezTo>
                      <a:pt x="88254" y="22639"/>
                      <a:pt x="88317" y="22598"/>
                      <a:pt x="88380" y="22535"/>
                    </a:cubicBezTo>
                    <a:cubicBezTo>
                      <a:pt x="88401" y="22493"/>
                      <a:pt x="88401" y="22472"/>
                      <a:pt x="88401" y="22451"/>
                    </a:cubicBezTo>
                    <a:cubicBezTo>
                      <a:pt x="88464" y="22137"/>
                      <a:pt x="88485" y="21823"/>
                      <a:pt x="88526" y="21489"/>
                    </a:cubicBezTo>
                    <a:lnTo>
                      <a:pt x="88526" y="21426"/>
                    </a:lnTo>
                    <a:cubicBezTo>
                      <a:pt x="88568" y="21133"/>
                      <a:pt x="88589" y="20819"/>
                      <a:pt x="88589" y="20547"/>
                    </a:cubicBezTo>
                    <a:lnTo>
                      <a:pt x="88589" y="20359"/>
                    </a:lnTo>
                    <a:lnTo>
                      <a:pt x="88589" y="19626"/>
                    </a:lnTo>
                    <a:lnTo>
                      <a:pt x="88589" y="19187"/>
                    </a:lnTo>
                    <a:cubicBezTo>
                      <a:pt x="88589" y="19041"/>
                      <a:pt x="88589" y="18936"/>
                      <a:pt x="88568" y="18810"/>
                    </a:cubicBezTo>
                    <a:cubicBezTo>
                      <a:pt x="88359" y="14730"/>
                      <a:pt x="86790" y="10755"/>
                      <a:pt x="84174" y="7595"/>
                    </a:cubicBezTo>
                    <a:cubicBezTo>
                      <a:pt x="83881" y="7219"/>
                      <a:pt x="83588" y="6884"/>
                      <a:pt x="83254" y="6570"/>
                    </a:cubicBezTo>
                    <a:lnTo>
                      <a:pt x="83065" y="6382"/>
                    </a:lnTo>
                    <a:cubicBezTo>
                      <a:pt x="83024" y="6340"/>
                      <a:pt x="82940" y="6277"/>
                      <a:pt x="82856" y="6256"/>
                    </a:cubicBezTo>
                    <a:cubicBezTo>
                      <a:pt x="82782" y="6226"/>
                      <a:pt x="82702" y="6211"/>
                      <a:pt x="82621" y="6211"/>
                    </a:cubicBezTo>
                    <a:cubicBezTo>
                      <a:pt x="82315" y="6211"/>
                      <a:pt x="81993" y="6414"/>
                      <a:pt x="81894" y="6696"/>
                    </a:cubicBezTo>
                    <a:cubicBezTo>
                      <a:pt x="81873" y="6696"/>
                      <a:pt x="81894" y="6696"/>
                      <a:pt x="81894" y="6738"/>
                    </a:cubicBezTo>
                    <a:cubicBezTo>
                      <a:pt x="81831" y="6842"/>
                      <a:pt x="81831" y="6989"/>
                      <a:pt x="81873" y="7114"/>
                    </a:cubicBezTo>
                    <a:cubicBezTo>
                      <a:pt x="82124" y="7909"/>
                      <a:pt x="82396" y="8725"/>
                      <a:pt x="82668" y="9499"/>
                    </a:cubicBezTo>
                    <a:lnTo>
                      <a:pt x="82668" y="9520"/>
                    </a:lnTo>
                    <a:cubicBezTo>
                      <a:pt x="84195" y="13914"/>
                      <a:pt x="85911" y="18350"/>
                      <a:pt x="87857" y="22535"/>
                    </a:cubicBezTo>
                    <a:cubicBezTo>
                      <a:pt x="87857" y="22550"/>
                      <a:pt x="87867" y="22564"/>
                      <a:pt x="87881" y="22572"/>
                    </a:cubicBezTo>
                    <a:lnTo>
                      <a:pt x="87881" y="22572"/>
                    </a:lnTo>
                    <a:cubicBezTo>
                      <a:pt x="86673" y="22239"/>
                      <a:pt x="85445" y="21926"/>
                      <a:pt x="84216" y="21614"/>
                    </a:cubicBezTo>
                    <a:cubicBezTo>
                      <a:pt x="84205" y="21580"/>
                      <a:pt x="84180" y="21564"/>
                      <a:pt x="84154" y="21564"/>
                    </a:cubicBezTo>
                    <a:cubicBezTo>
                      <a:pt x="84132" y="21564"/>
                      <a:pt x="84109" y="21574"/>
                      <a:pt x="84091" y="21593"/>
                    </a:cubicBezTo>
                    <a:cubicBezTo>
                      <a:pt x="83693" y="21489"/>
                      <a:pt x="83337" y="21405"/>
                      <a:pt x="82940" y="21300"/>
                    </a:cubicBezTo>
                    <a:cubicBezTo>
                      <a:pt x="82961" y="21279"/>
                      <a:pt x="82982" y="21238"/>
                      <a:pt x="82982" y="21196"/>
                    </a:cubicBezTo>
                    <a:cubicBezTo>
                      <a:pt x="83086" y="20568"/>
                      <a:pt x="83149" y="19961"/>
                      <a:pt x="83170" y="19334"/>
                    </a:cubicBezTo>
                    <a:lnTo>
                      <a:pt x="83170" y="19208"/>
                    </a:lnTo>
                    <a:lnTo>
                      <a:pt x="83170" y="18727"/>
                    </a:lnTo>
                    <a:lnTo>
                      <a:pt x="83170" y="18497"/>
                    </a:lnTo>
                    <a:lnTo>
                      <a:pt x="83170" y="18141"/>
                    </a:lnTo>
                    <a:cubicBezTo>
                      <a:pt x="83170" y="17994"/>
                      <a:pt x="83170" y="17890"/>
                      <a:pt x="83149" y="17764"/>
                    </a:cubicBezTo>
                    <a:cubicBezTo>
                      <a:pt x="83149" y="17681"/>
                      <a:pt x="83149" y="17576"/>
                      <a:pt x="83128" y="17513"/>
                    </a:cubicBezTo>
                    <a:cubicBezTo>
                      <a:pt x="83128" y="17346"/>
                      <a:pt x="83086" y="17157"/>
                      <a:pt x="83065" y="17011"/>
                    </a:cubicBezTo>
                    <a:lnTo>
                      <a:pt x="83065" y="16885"/>
                    </a:lnTo>
                    <a:cubicBezTo>
                      <a:pt x="82438" y="11550"/>
                      <a:pt x="79215" y="6758"/>
                      <a:pt x="74549" y="4059"/>
                    </a:cubicBezTo>
                    <a:cubicBezTo>
                      <a:pt x="74131" y="3829"/>
                      <a:pt x="73713" y="3620"/>
                      <a:pt x="73252" y="3411"/>
                    </a:cubicBezTo>
                    <a:cubicBezTo>
                      <a:pt x="73148" y="3348"/>
                      <a:pt x="73085" y="3306"/>
                      <a:pt x="72980" y="3285"/>
                    </a:cubicBezTo>
                    <a:cubicBezTo>
                      <a:pt x="72311" y="2992"/>
                      <a:pt x="71641" y="2720"/>
                      <a:pt x="70930" y="2511"/>
                    </a:cubicBezTo>
                    <a:cubicBezTo>
                      <a:pt x="70873" y="2496"/>
                      <a:pt x="70818" y="2489"/>
                      <a:pt x="70763" y="2489"/>
                    </a:cubicBezTo>
                    <a:cubicBezTo>
                      <a:pt x="70292" y="2489"/>
                      <a:pt x="69915" y="3021"/>
                      <a:pt x="70009" y="3453"/>
                    </a:cubicBezTo>
                    <a:cubicBezTo>
                      <a:pt x="68482" y="2239"/>
                      <a:pt x="66829" y="1130"/>
                      <a:pt x="65134" y="105"/>
                    </a:cubicBezTo>
                    <a:cubicBezTo>
                      <a:pt x="65008" y="32"/>
                      <a:pt x="64882" y="0"/>
                      <a:pt x="64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27"/>
              <p:cNvSpPr/>
              <p:nvPr/>
            </p:nvSpPr>
            <p:spPr>
              <a:xfrm>
                <a:off x="19388400" y="28623625"/>
                <a:ext cx="7147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28591" h="6325" extrusionOk="0">
                    <a:moveTo>
                      <a:pt x="9416" y="0"/>
                    </a:moveTo>
                    <a:cubicBezTo>
                      <a:pt x="6592" y="0"/>
                      <a:pt x="3725" y="272"/>
                      <a:pt x="942" y="711"/>
                    </a:cubicBezTo>
                    <a:cubicBezTo>
                      <a:pt x="1" y="837"/>
                      <a:pt x="1" y="2176"/>
                      <a:pt x="1026" y="2218"/>
                    </a:cubicBezTo>
                    <a:cubicBezTo>
                      <a:pt x="1193" y="2218"/>
                      <a:pt x="1361" y="2260"/>
                      <a:pt x="1549" y="2281"/>
                    </a:cubicBezTo>
                    <a:lnTo>
                      <a:pt x="1675" y="2281"/>
                    </a:lnTo>
                    <a:cubicBezTo>
                      <a:pt x="5336" y="2490"/>
                      <a:pt x="8998" y="3055"/>
                      <a:pt x="12618" y="3683"/>
                    </a:cubicBezTo>
                    <a:lnTo>
                      <a:pt x="12513" y="3683"/>
                    </a:lnTo>
                    <a:cubicBezTo>
                      <a:pt x="16070" y="4310"/>
                      <a:pt x="19606" y="5022"/>
                      <a:pt x="23163" y="5587"/>
                    </a:cubicBezTo>
                    <a:lnTo>
                      <a:pt x="23644" y="5670"/>
                    </a:lnTo>
                    <a:cubicBezTo>
                      <a:pt x="24000" y="5733"/>
                      <a:pt x="24335" y="5775"/>
                      <a:pt x="24711" y="5838"/>
                    </a:cubicBezTo>
                    <a:cubicBezTo>
                      <a:pt x="25130" y="5880"/>
                      <a:pt x="25548" y="5963"/>
                      <a:pt x="25967" y="6026"/>
                    </a:cubicBezTo>
                    <a:cubicBezTo>
                      <a:pt x="26113" y="6047"/>
                      <a:pt x="26302" y="6068"/>
                      <a:pt x="26469" y="6089"/>
                    </a:cubicBezTo>
                    <a:lnTo>
                      <a:pt x="28352" y="6319"/>
                    </a:lnTo>
                    <a:cubicBezTo>
                      <a:pt x="28364" y="6323"/>
                      <a:pt x="28377" y="6325"/>
                      <a:pt x="28389" y="6325"/>
                    </a:cubicBezTo>
                    <a:cubicBezTo>
                      <a:pt x="28500" y="6325"/>
                      <a:pt x="28591" y="6162"/>
                      <a:pt x="28478" y="6068"/>
                    </a:cubicBezTo>
                    <a:cubicBezTo>
                      <a:pt x="23142" y="1716"/>
                      <a:pt x="16760" y="105"/>
                      <a:pt x="10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9" name="Google Shape;379;p27"/>
            <p:cNvGrpSpPr/>
            <p:nvPr/>
          </p:nvGrpSpPr>
          <p:grpSpPr>
            <a:xfrm rot="-2700000" flipH="1">
              <a:off x="4967567" y="4268995"/>
              <a:ext cx="1964461" cy="994012"/>
              <a:chOff x="19279125" y="28273675"/>
              <a:chExt cx="2565725" cy="1298250"/>
            </a:xfrm>
          </p:grpSpPr>
          <p:sp>
            <p:nvSpPr>
              <p:cNvPr id="380" name="Google Shape;380;p27"/>
              <p:cNvSpPr/>
              <p:nvPr/>
            </p:nvSpPr>
            <p:spPr>
              <a:xfrm>
                <a:off x="19715375" y="28798125"/>
                <a:ext cx="506850" cy="665075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26603" extrusionOk="0">
                    <a:moveTo>
                      <a:pt x="20102" y="0"/>
                    </a:moveTo>
                    <a:cubicBezTo>
                      <a:pt x="20089" y="0"/>
                      <a:pt x="20076" y="3"/>
                      <a:pt x="20065" y="8"/>
                    </a:cubicBezTo>
                    <a:cubicBezTo>
                      <a:pt x="20002" y="8"/>
                      <a:pt x="19981" y="29"/>
                      <a:pt x="19918" y="50"/>
                    </a:cubicBezTo>
                    <a:cubicBezTo>
                      <a:pt x="18014" y="1975"/>
                      <a:pt x="16194" y="4026"/>
                      <a:pt x="14415" y="6181"/>
                    </a:cubicBezTo>
                    <a:cubicBezTo>
                      <a:pt x="14060" y="6537"/>
                      <a:pt x="13746" y="6934"/>
                      <a:pt x="13474" y="7332"/>
                    </a:cubicBezTo>
                    <a:cubicBezTo>
                      <a:pt x="13264" y="7583"/>
                      <a:pt x="13055" y="7876"/>
                      <a:pt x="12846" y="8148"/>
                    </a:cubicBezTo>
                    <a:lnTo>
                      <a:pt x="12804" y="8169"/>
                    </a:lnTo>
                    <a:cubicBezTo>
                      <a:pt x="9561" y="12270"/>
                      <a:pt x="6506" y="16643"/>
                      <a:pt x="3577" y="20911"/>
                    </a:cubicBezTo>
                    <a:cubicBezTo>
                      <a:pt x="3577" y="20911"/>
                      <a:pt x="3577" y="20932"/>
                      <a:pt x="3556" y="20932"/>
                    </a:cubicBezTo>
                    <a:cubicBezTo>
                      <a:pt x="3556" y="20953"/>
                      <a:pt x="3535" y="20953"/>
                      <a:pt x="3535" y="20974"/>
                    </a:cubicBezTo>
                    <a:cubicBezTo>
                      <a:pt x="2447" y="22522"/>
                      <a:pt x="1401" y="24050"/>
                      <a:pt x="355" y="25535"/>
                    </a:cubicBezTo>
                    <a:cubicBezTo>
                      <a:pt x="0" y="26042"/>
                      <a:pt x="531" y="26603"/>
                      <a:pt x="1046" y="26603"/>
                    </a:cubicBezTo>
                    <a:cubicBezTo>
                      <a:pt x="1169" y="26603"/>
                      <a:pt x="1292" y="26571"/>
                      <a:pt x="1401" y="26498"/>
                    </a:cubicBezTo>
                    <a:cubicBezTo>
                      <a:pt x="1987" y="26142"/>
                      <a:pt x="2593" y="25745"/>
                      <a:pt x="3137" y="25347"/>
                    </a:cubicBezTo>
                    <a:cubicBezTo>
                      <a:pt x="3158" y="25347"/>
                      <a:pt x="3158" y="25326"/>
                      <a:pt x="3158" y="25326"/>
                    </a:cubicBezTo>
                    <a:cubicBezTo>
                      <a:pt x="11423" y="19593"/>
                      <a:pt x="18746" y="10177"/>
                      <a:pt x="20274" y="239"/>
                    </a:cubicBezTo>
                    <a:cubicBezTo>
                      <a:pt x="20274" y="155"/>
                      <a:pt x="20232" y="113"/>
                      <a:pt x="20211" y="50"/>
                    </a:cubicBezTo>
                    <a:cubicBezTo>
                      <a:pt x="20180" y="20"/>
                      <a:pt x="20139" y="0"/>
                      <a:pt x="20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27"/>
              <p:cNvSpPr/>
              <p:nvPr/>
            </p:nvSpPr>
            <p:spPr>
              <a:xfrm>
                <a:off x="20308800" y="28749150"/>
                <a:ext cx="511325" cy="822775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32911" extrusionOk="0">
                    <a:moveTo>
                      <a:pt x="20227" y="1"/>
                    </a:moveTo>
                    <a:cubicBezTo>
                      <a:pt x="20190" y="1"/>
                      <a:pt x="20153" y="8"/>
                      <a:pt x="20118" y="22"/>
                    </a:cubicBezTo>
                    <a:cubicBezTo>
                      <a:pt x="20097" y="22"/>
                      <a:pt x="20097" y="63"/>
                      <a:pt x="20076" y="84"/>
                    </a:cubicBezTo>
                    <a:cubicBezTo>
                      <a:pt x="19804" y="335"/>
                      <a:pt x="19574" y="607"/>
                      <a:pt x="19302" y="900"/>
                    </a:cubicBezTo>
                    <a:cubicBezTo>
                      <a:pt x="19302" y="900"/>
                      <a:pt x="19302" y="921"/>
                      <a:pt x="19281" y="921"/>
                    </a:cubicBezTo>
                    <a:cubicBezTo>
                      <a:pt x="19051" y="1172"/>
                      <a:pt x="18841" y="1444"/>
                      <a:pt x="18632" y="1695"/>
                    </a:cubicBezTo>
                    <a:cubicBezTo>
                      <a:pt x="18569" y="1758"/>
                      <a:pt x="18528" y="1842"/>
                      <a:pt x="18465" y="1884"/>
                    </a:cubicBezTo>
                    <a:cubicBezTo>
                      <a:pt x="18318" y="2093"/>
                      <a:pt x="18130" y="2302"/>
                      <a:pt x="17984" y="2512"/>
                    </a:cubicBezTo>
                    <a:cubicBezTo>
                      <a:pt x="17921" y="2595"/>
                      <a:pt x="17837" y="2679"/>
                      <a:pt x="17795" y="2784"/>
                    </a:cubicBezTo>
                    <a:cubicBezTo>
                      <a:pt x="17628" y="2993"/>
                      <a:pt x="17502" y="3160"/>
                      <a:pt x="17356" y="3369"/>
                    </a:cubicBezTo>
                    <a:cubicBezTo>
                      <a:pt x="17293" y="3453"/>
                      <a:pt x="17209" y="3558"/>
                      <a:pt x="17168" y="3641"/>
                    </a:cubicBezTo>
                    <a:cubicBezTo>
                      <a:pt x="17000" y="3851"/>
                      <a:pt x="16875" y="4060"/>
                      <a:pt x="16749" y="4269"/>
                    </a:cubicBezTo>
                    <a:cubicBezTo>
                      <a:pt x="16686" y="4353"/>
                      <a:pt x="16644" y="4436"/>
                      <a:pt x="16561" y="4520"/>
                    </a:cubicBezTo>
                    <a:lnTo>
                      <a:pt x="16100" y="5232"/>
                    </a:lnTo>
                    <a:cubicBezTo>
                      <a:pt x="16059" y="5273"/>
                      <a:pt x="16017" y="5336"/>
                      <a:pt x="15996" y="5420"/>
                    </a:cubicBezTo>
                    <a:cubicBezTo>
                      <a:pt x="15598" y="6006"/>
                      <a:pt x="15222" y="6633"/>
                      <a:pt x="14866" y="7282"/>
                    </a:cubicBezTo>
                    <a:cubicBezTo>
                      <a:pt x="14803" y="7345"/>
                      <a:pt x="14782" y="7429"/>
                      <a:pt x="14740" y="7512"/>
                    </a:cubicBezTo>
                    <a:cubicBezTo>
                      <a:pt x="14594" y="7742"/>
                      <a:pt x="14468" y="7973"/>
                      <a:pt x="14322" y="8203"/>
                    </a:cubicBezTo>
                    <a:cubicBezTo>
                      <a:pt x="14259" y="8286"/>
                      <a:pt x="14217" y="8391"/>
                      <a:pt x="14155" y="8475"/>
                    </a:cubicBezTo>
                    <a:lnTo>
                      <a:pt x="13757" y="9186"/>
                    </a:lnTo>
                    <a:cubicBezTo>
                      <a:pt x="13715" y="9249"/>
                      <a:pt x="13652" y="9333"/>
                      <a:pt x="13631" y="9416"/>
                    </a:cubicBezTo>
                    <a:cubicBezTo>
                      <a:pt x="13485" y="9709"/>
                      <a:pt x="13318" y="9960"/>
                      <a:pt x="13171" y="10253"/>
                    </a:cubicBezTo>
                    <a:cubicBezTo>
                      <a:pt x="12962" y="10609"/>
                      <a:pt x="12753" y="10986"/>
                      <a:pt x="12564" y="11341"/>
                    </a:cubicBezTo>
                    <a:cubicBezTo>
                      <a:pt x="12502" y="11488"/>
                      <a:pt x="12439" y="11592"/>
                      <a:pt x="12376" y="11718"/>
                    </a:cubicBezTo>
                    <a:lnTo>
                      <a:pt x="12062" y="12262"/>
                    </a:lnTo>
                    <a:cubicBezTo>
                      <a:pt x="11539" y="13224"/>
                      <a:pt x="10995" y="14166"/>
                      <a:pt x="10409" y="15108"/>
                    </a:cubicBezTo>
                    <a:cubicBezTo>
                      <a:pt x="8568" y="18183"/>
                      <a:pt x="6622" y="21217"/>
                      <a:pt x="4718" y="24251"/>
                    </a:cubicBezTo>
                    <a:lnTo>
                      <a:pt x="4718" y="24272"/>
                    </a:lnTo>
                    <a:lnTo>
                      <a:pt x="4718" y="24293"/>
                    </a:lnTo>
                    <a:lnTo>
                      <a:pt x="4718" y="24314"/>
                    </a:lnTo>
                    <a:lnTo>
                      <a:pt x="4718" y="24356"/>
                    </a:lnTo>
                    <a:lnTo>
                      <a:pt x="4718" y="24377"/>
                    </a:lnTo>
                    <a:cubicBezTo>
                      <a:pt x="3693" y="26030"/>
                      <a:pt x="2668" y="27641"/>
                      <a:pt x="1684" y="29315"/>
                    </a:cubicBezTo>
                    <a:lnTo>
                      <a:pt x="1684" y="29336"/>
                    </a:lnTo>
                    <a:lnTo>
                      <a:pt x="1684" y="29377"/>
                    </a:lnTo>
                    <a:lnTo>
                      <a:pt x="1684" y="29398"/>
                    </a:lnTo>
                    <a:lnTo>
                      <a:pt x="1684" y="29419"/>
                    </a:lnTo>
                    <a:lnTo>
                      <a:pt x="1684" y="29461"/>
                    </a:lnTo>
                    <a:cubicBezTo>
                      <a:pt x="1621" y="29503"/>
                      <a:pt x="1600" y="29587"/>
                      <a:pt x="1559" y="29670"/>
                    </a:cubicBezTo>
                    <a:lnTo>
                      <a:pt x="1559" y="29691"/>
                    </a:lnTo>
                    <a:cubicBezTo>
                      <a:pt x="1140" y="30361"/>
                      <a:pt x="743" y="31072"/>
                      <a:pt x="345" y="31763"/>
                    </a:cubicBezTo>
                    <a:cubicBezTo>
                      <a:pt x="1" y="32365"/>
                      <a:pt x="520" y="32911"/>
                      <a:pt x="1088" y="32911"/>
                    </a:cubicBezTo>
                    <a:cubicBezTo>
                      <a:pt x="1210" y="32911"/>
                      <a:pt x="1335" y="32886"/>
                      <a:pt x="1454" y="32830"/>
                    </a:cubicBezTo>
                    <a:cubicBezTo>
                      <a:pt x="1517" y="32809"/>
                      <a:pt x="1600" y="32746"/>
                      <a:pt x="1684" y="32662"/>
                    </a:cubicBezTo>
                    <a:cubicBezTo>
                      <a:pt x="6476" y="28038"/>
                      <a:pt x="10388" y="22556"/>
                      <a:pt x="13757" y="16844"/>
                    </a:cubicBezTo>
                    <a:cubicBezTo>
                      <a:pt x="16247" y="12408"/>
                      <a:pt x="19051" y="7721"/>
                      <a:pt x="20097" y="2700"/>
                    </a:cubicBezTo>
                    <a:cubicBezTo>
                      <a:pt x="20097" y="2658"/>
                      <a:pt x="20118" y="2616"/>
                      <a:pt x="20118" y="2595"/>
                    </a:cubicBezTo>
                    <a:cubicBezTo>
                      <a:pt x="20160" y="2365"/>
                      <a:pt x="20222" y="2093"/>
                      <a:pt x="20243" y="1863"/>
                    </a:cubicBezTo>
                    <a:cubicBezTo>
                      <a:pt x="20243" y="1800"/>
                      <a:pt x="20264" y="1779"/>
                      <a:pt x="20264" y="1737"/>
                    </a:cubicBezTo>
                    <a:lnTo>
                      <a:pt x="20348" y="1172"/>
                    </a:lnTo>
                    <a:cubicBezTo>
                      <a:pt x="20390" y="1068"/>
                      <a:pt x="20390" y="1005"/>
                      <a:pt x="20390" y="879"/>
                    </a:cubicBezTo>
                    <a:cubicBezTo>
                      <a:pt x="20411" y="733"/>
                      <a:pt x="20411" y="607"/>
                      <a:pt x="20432" y="440"/>
                    </a:cubicBezTo>
                    <a:cubicBezTo>
                      <a:pt x="20432" y="356"/>
                      <a:pt x="20453" y="294"/>
                      <a:pt x="20453" y="210"/>
                    </a:cubicBezTo>
                    <a:lnTo>
                      <a:pt x="20453" y="126"/>
                    </a:lnTo>
                    <a:cubicBezTo>
                      <a:pt x="20453" y="105"/>
                      <a:pt x="20432" y="105"/>
                      <a:pt x="20432" y="84"/>
                    </a:cubicBezTo>
                    <a:cubicBezTo>
                      <a:pt x="20376" y="29"/>
                      <a:pt x="20301" y="1"/>
                      <a:pt x="2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27"/>
              <p:cNvSpPr/>
              <p:nvPr/>
            </p:nvSpPr>
            <p:spPr>
              <a:xfrm>
                <a:off x="20182700" y="28375125"/>
                <a:ext cx="603425" cy="350075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14003" extrusionOk="0">
                    <a:moveTo>
                      <a:pt x="808" y="1"/>
                    </a:moveTo>
                    <a:cubicBezTo>
                      <a:pt x="364" y="1"/>
                      <a:pt x="1" y="496"/>
                      <a:pt x="137" y="922"/>
                    </a:cubicBezTo>
                    <a:cubicBezTo>
                      <a:pt x="179" y="1027"/>
                      <a:pt x="263" y="1131"/>
                      <a:pt x="367" y="1215"/>
                    </a:cubicBezTo>
                    <a:cubicBezTo>
                      <a:pt x="6623" y="6404"/>
                      <a:pt x="13131" y="11070"/>
                      <a:pt x="20935" y="13288"/>
                    </a:cubicBezTo>
                    <a:cubicBezTo>
                      <a:pt x="20977" y="13309"/>
                      <a:pt x="21040" y="13309"/>
                      <a:pt x="21103" y="13351"/>
                    </a:cubicBezTo>
                    <a:cubicBezTo>
                      <a:pt x="21500" y="13434"/>
                      <a:pt x="21919" y="13560"/>
                      <a:pt x="22316" y="13643"/>
                    </a:cubicBezTo>
                    <a:cubicBezTo>
                      <a:pt x="22421" y="13685"/>
                      <a:pt x="22484" y="13706"/>
                      <a:pt x="22588" y="13727"/>
                    </a:cubicBezTo>
                    <a:cubicBezTo>
                      <a:pt x="22965" y="13811"/>
                      <a:pt x="23362" y="13895"/>
                      <a:pt x="23718" y="13957"/>
                    </a:cubicBezTo>
                    <a:cubicBezTo>
                      <a:pt x="23781" y="13957"/>
                      <a:pt x="23802" y="13999"/>
                      <a:pt x="23823" y="13999"/>
                    </a:cubicBezTo>
                    <a:cubicBezTo>
                      <a:pt x="23838" y="14001"/>
                      <a:pt x="23852" y="14002"/>
                      <a:pt x="23867" y="14002"/>
                    </a:cubicBezTo>
                    <a:cubicBezTo>
                      <a:pt x="23990" y="14002"/>
                      <a:pt x="24078" y="13923"/>
                      <a:pt x="24116" y="13811"/>
                    </a:cubicBezTo>
                    <a:cubicBezTo>
                      <a:pt x="24137" y="13769"/>
                      <a:pt x="24137" y="13727"/>
                      <a:pt x="24116" y="13685"/>
                    </a:cubicBezTo>
                    <a:cubicBezTo>
                      <a:pt x="24116" y="13643"/>
                      <a:pt x="24095" y="13602"/>
                      <a:pt x="24032" y="13581"/>
                    </a:cubicBezTo>
                    <a:cubicBezTo>
                      <a:pt x="23676" y="13309"/>
                      <a:pt x="23341" y="13037"/>
                      <a:pt x="22965" y="12765"/>
                    </a:cubicBezTo>
                    <a:cubicBezTo>
                      <a:pt x="22923" y="12744"/>
                      <a:pt x="22860" y="12681"/>
                      <a:pt x="22818" y="12660"/>
                    </a:cubicBezTo>
                    <a:cubicBezTo>
                      <a:pt x="22525" y="12451"/>
                      <a:pt x="22212" y="12221"/>
                      <a:pt x="21919" y="12011"/>
                    </a:cubicBezTo>
                    <a:lnTo>
                      <a:pt x="21688" y="11844"/>
                    </a:lnTo>
                    <a:cubicBezTo>
                      <a:pt x="21333" y="11614"/>
                      <a:pt x="21019" y="11384"/>
                      <a:pt x="20684" y="11175"/>
                    </a:cubicBezTo>
                    <a:lnTo>
                      <a:pt x="20663" y="11133"/>
                    </a:lnTo>
                    <a:cubicBezTo>
                      <a:pt x="16876" y="8580"/>
                      <a:pt x="12859" y="6404"/>
                      <a:pt x="8841" y="4228"/>
                    </a:cubicBezTo>
                    <a:cubicBezTo>
                      <a:pt x="8841" y="4228"/>
                      <a:pt x="8820" y="4228"/>
                      <a:pt x="8820" y="4207"/>
                    </a:cubicBezTo>
                    <a:lnTo>
                      <a:pt x="8800" y="4207"/>
                    </a:lnTo>
                    <a:cubicBezTo>
                      <a:pt x="6226" y="2847"/>
                      <a:pt x="3673" y="1508"/>
                      <a:pt x="1121" y="85"/>
                    </a:cubicBezTo>
                    <a:cubicBezTo>
                      <a:pt x="1016" y="27"/>
                      <a:pt x="910" y="1"/>
                      <a:pt x="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27"/>
              <p:cNvSpPr/>
              <p:nvPr/>
            </p:nvSpPr>
            <p:spPr>
              <a:xfrm>
                <a:off x="19914100" y="28430850"/>
                <a:ext cx="673250" cy="292175"/>
              </a:xfrm>
              <a:custGeom>
                <a:avLst/>
                <a:gdLst/>
                <a:ahLst/>
                <a:cxnLst/>
                <a:rect l="l" t="t" r="r" b="b"/>
                <a:pathLst>
                  <a:path w="26930" h="11687" extrusionOk="0">
                    <a:moveTo>
                      <a:pt x="1364" y="1"/>
                    </a:moveTo>
                    <a:cubicBezTo>
                      <a:pt x="1157" y="1"/>
                      <a:pt x="953" y="11"/>
                      <a:pt x="754" y="32"/>
                    </a:cubicBezTo>
                    <a:cubicBezTo>
                      <a:pt x="210" y="53"/>
                      <a:pt x="1" y="492"/>
                      <a:pt x="106" y="911"/>
                    </a:cubicBezTo>
                    <a:cubicBezTo>
                      <a:pt x="210" y="1141"/>
                      <a:pt x="357" y="1392"/>
                      <a:pt x="650" y="1476"/>
                    </a:cubicBezTo>
                    <a:cubicBezTo>
                      <a:pt x="3683" y="2522"/>
                      <a:pt x="6696" y="3610"/>
                      <a:pt x="9647" y="4782"/>
                    </a:cubicBezTo>
                    <a:lnTo>
                      <a:pt x="9626" y="4782"/>
                    </a:lnTo>
                    <a:cubicBezTo>
                      <a:pt x="11802" y="5640"/>
                      <a:pt x="13936" y="6581"/>
                      <a:pt x="16091" y="7606"/>
                    </a:cubicBezTo>
                    <a:cubicBezTo>
                      <a:pt x="16970" y="8025"/>
                      <a:pt x="17807" y="8464"/>
                      <a:pt x="18644" y="8925"/>
                    </a:cubicBezTo>
                    <a:cubicBezTo>
                      <a:pt x="21238" y="10222"/>
                      <a:pt x="23770" y="11394"/>
                      <a:pt x="26783" y="11686"/>
                    </a:cubicBezTo>
                    <a:cubicBezTo>
                      <a:pt x="26825" y="11686"/>
                      <a:pt x="26867" y="11686"/>
                      <a:pt x="26888" y="11666"/>
                    </a:cubicBezTo>
                    <a:cubicBezTo>
                      <a:pt x="26909" y="11645"/>
                      <a:pt x="26930" y="11582"/>
                      <a:pt x="26930" y="11498"/>
                    </a:cubicBezTo>
                    <a:cubicBezTo>
                      <a:pt x="26930" y="11414"/>
                      <a:pt x="26888" y="11373"/>
                      <a:pt x="26804" y="11352"/>
                    </a:cubicBezTo>
                    <a:lnTo>
                      <a:pt x="26783" y="11352"/>
                    </a:lnTo>
                    <a:cubicBezTo>
                      <a:pt x="26553" y="11268"/>
                      <a:pt x="26344" y="11184"/>
                      <a:pt x="26093" y="11080"/>
                    </a:cubicBezTo>
                    <a:cubicBezTo>
                      <a:pt x="26051" y="11059"/>
                      <a:pt x="25988" y="11038"/>
                      <a:pt x="25946" y="11038"/>
                    </a:cubicBezTo>
                    <a:cubicBezTo>
                      <a:pt x="25737" y="10954"/>
                      <a:pt x="25528" y="10850"/>
                      <a:pt x="25318" y="10745"/>
                    </a:cubicBezTo>
                    <a:cubicBezTo>
                      <a:pt x="25256" y="10724"/>
                      <a:pt x="25214" y="10682"/>
                      <a:pt x="25130" y="10661"/>
                    </a:cubicBezTo>
                    <a:cubicBezTo>
                      <a:pt x="24921" y="10557"/>
                      <a:pt x="24733" y="10452"/>
                      <a:pt x="24523" y="10347"/>
                    </a:cubicBezTo>
                    <a:lnTo>
                      <a:pt x="24377" y="10264"/>
                    </a:lnTo>
                    <a:cubicBezTo>
                      <a:pt x="24189" y="10159"/>
                      <a:pt x="24042" y="10054"/>
                      <a:pt x="23854" y="9950"/>
                    </a:cubicBezTo>
                    <a:cubicBezTo>
                      <a:pt x="23791" y="9929"/>
                      <a:pt x="23749" y="9908"/>
                      <a:pt x="23686" y="9845"/>
                    </a:cubicBezTo>
                    <a:cubicBezTo>
                      <a:pt x="23519" y="9762"/>
                      <a:pt x="23331" y="9615"/>
                      <a:pt x="23142" y="9510"/>
                    </a:cubicBezTo>
                    <a:cubicBezTo>
                      <a:pt x="23059" y="9469"/>
                      <a:pt x="23017" y="9427"/>
                      <a:pt x="22933" y="9385"/>
                    </a:cubicBezTo>
                    <a:cubicBezTo>
                      <a:pt x="22745" y="9280"/>
                      <a:pt x="22598" y="9155"/>
                      <a:pt x="22410" y="9029"/>
                    </a:cubicBezTo>
                    <a:cubicBezTo>
                      <a:pt x="22326" y="8966"/>
                      <a:pt x="22264" y="8925"/>
                      <a:pt x="22180" y="8841"/>
                    </a:cubicBezTo>
                    <a:cubicBezTo>
                      <a:pt x="22054" y="8757"/>
                      <a:pt x="21950" y="8673"/>
                      <a:pt x="21845" y="8569"/>
                    </a:cubicBezTo>
                    <a:cubicBezTo>
                      <a:pt x="21678" y="8443"/>
                      <a:pt x="21531" y="8339"/>
                      <a:pt x="21364" y="8213"/>
                    </a:cubicBezTo>
                    <a:cubicBezTo>
                      <a:pt x="21343" y="8192"/>
                      <a:pt x="21280" y="8150"/>
                      <a:pt x="21259" y="8129"/>
                    </a:cubicBezTo>
                    <a:cubicBezTo>
                      <a:pt x="18769" y="6246"/>
                      <a:pt x="16363" y="4112"/>
                      <a:pt x="13559" y="2773"/>
                    </a:cubicBezTo>
                    <a:cubicBezTo>
                      <a:pt x="10023" y="1078"/>
                      <a:pt x="6006" y="137"/>
                      <a:pt x="2051" y="32"/>
                    </a:cubicBezTo>
                    <a:lnTo>
                      <a:pt x="1989" y="32"/>
                    </a:lnTo>
                    <a:cubicBezTo>
                      <a:pt x="1779" y="11"/>
                      <a:pt x="1570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27"/>
              <p:cNvSpPr/>
              <p:nvPr/>
            </p:nvSpPr>
            <p:spPr>
              <a:xfrm>
                <a:off x="19600250" y="28499650"/>
                <a:ext cx="774200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9835" extrusionOk="0">
                    <a:moveTo>
                      <a:pt x="6613" y="0"/>
                    </a:moveTo>
                    <a:cubicBezTo>
                      <a:pt x="4520" y="0"/>
                      <a:pt x="2532" y="63"/>
                      <a:pt x="733" y="251"/>
                    </a:cubicBezTo>
                    <a:cubicBezTo>
                      <a:pt x="252" y="272"/>
                      <a:pt x="1" y="753"/>
                      <a:pt x="105" y="1151"/>
                    </a:cubicBezTo>
                    <a:cubicBezTo>
                      <a:pt x="105" y="1318"/>
                      <a:pt x="252" y="1507"/>
                      <a:pt x="545" y="1590"/>
                    </a:cubicBezTo>
                    <a:cubicBezTo>
                      <a:pt x="5859" y="2678"/>
                      <a:pt x="11007" y="4080"/>
                      <a:pt x="16154" y="5712"/>
                    </a:cubicBezTo>
                    <a:cubicBezTo>
                      <a:pt x="16509" y="5817"/>
                      <a:pt x="16844" y="5963"/>
                      <a:pt x="17179" y="6068"/>
                    </a:cubicBezTo>
                    <a:lnTo>
                      <a:pt x="17158" y="6068"/>
                    </a:lnTo>
                    <a:cubicBezTo>
                      <a:pt x="18518" y="6528"/>
                      <a:pt x="19878" y="7051"/>
                      <a:pt x="21259" y="7574"/>
                    </a:cubicBezTo>
                    <a:cubicBezTo>
                      <a:pt x="21343" y="7595"/>
                      <a:pt x="21385" y="7637"/>
                      <a:pt x="21468" y="7658"/>
                    </a:cubicBezTo>
                    <a:cubicBezTo>
                      <a:pt x="21489" y="7658"/>
                      <a:pt x="21531" y="7679"/>
                      <a:pt x="21573" y="7679"/>
                    </a:cubicBezTo>
                    <a:cubicBezTo>
                      <a:pt x="24000" y="8579"/>
                      <a:pt x="26490" y="9416"/>
                      <a:pt x="29022" y="9730"/>
                    </a:cubicBezTo>
                    <a:lnTo>
                      <a:pt x="29064" y="9730"/>
                    </a:lnTo>
                    <a:cubicBezTo>
                      <a:pt x="29182" y="9747"/>
                      <a:pt x="29355" y="9777"/>
                      <a:pt x="29528" y="9777"/>
                    </a:cubicBezTo>
                    <a:cubicBezTo>
                      <a:pt x="29569" y="9777"/>
                      <a:pt x="29610" y="9775"/>
                      <a:pt x="29649" y="9771"/>
                    </a:cubicBezTo>
                    <a:cubicBezTo>
                      <a:pt x="29838" y="9792"/>
                      <a:pt x="30026" y="9792"/>
                      <a:pt x="30173" y="9834"/>
                    </a:cubicBezTo>
                    <a:lnTo>
                      <a:pt x="30319" y="9834"/>
                    </a:lnTo>
                    <a:cubicBezTo>
                      <a:pt x="30361" y="9834"/>
                      <a:pt x="30424" y="9834"/>
                      <a:pt x="30466" y="9792"/>
                    </a:cubicBezTo>
                    <a:cubicBezTo>
                      <a:pt x="30758" y="9730"/>
                      <a:pt x="30968" y="9374"/>
                      <a:pt x="30905" y="9060"/>
                    </a:cubicBezTo>
                    <a:cubicBezTo>
                      <a:pt x="30884" y="8997"/>
                      <a:pt x="30884" y="8914"/>
                      <a:pt x="30821" y="8851"/>
                    </a:cubicBezTo>
                    <a:cubicBezTo>
                      <a:pt x="30779" y="8788"/>
                      <a:pt x="30717" y="8725"/>
                      <a:pt x="30675" y="8642"/>
                    </a:cubicBezTo>
                    <a:cubicBezTo>
                      <a:pt x="30445" y="8328"/>
                      <a:pt x="30173" y="8056"/>
                      <a:pt x="29942" y="7763"/>
                    </a:cubicBezTo>
                    <a:cubicBezTo>
                      <a:pt x="29733" y="7428"/>
                      <a:pt x="29440" y="7135"/>
                      <a:pt x="29105" y="6905"/>
                    </a:cubicBezTo>
                    <a:cubicBezTo>
                      <a:pt x="23686" y="1716"/>
                      <a:pt x="14501" y="42"/>
                      <a:pt x="6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27"/>
              <p:cNvSpPr/>
              <p:nvPr/>
            </p:nvSpPr>
            <p:spPr>
              <a:xfrm>
                <a:off x="20149825" y="28752300"/>
                <a:ext cx="462625" cy="768775"/>
              </a:xfrm>
              <a:custGeom>
                <a:avLst/>
                <a:gdLst/>
                <a:ahLst/>
                <a:cxnLst/>
                <a:rect l="l" t="t" r="r" b="b"/>
                <a:pathLst>
                  <a:path w="18505" h="30751" extrusionOk="0">
                    <a:moveTo>
                      <a:pt x="13598" y="8453"/>
                    </a:moveTo>
                    <a:cubicBezTo>
                      <a:pt x="13593" y="8459"/>
                      <a:pt x="13588" y="8464"/>
                      <a:pt x="13588" y="8474"/>
                    </a:cubicBezTo>
                    <a:lnTo>
                      <a:pt x="13588" y="8474"/>
                    </a:lnTo>
                    <a:cubicBezTo>
                      <a:pt x="13591" y="8467"/>
                      <a:pt x="13595" y="8460"/>
                      <a:pt x="13598" y="8453"/>
                    </a:cubicBezTo>
                    <a:close/>
                    <a:moveTo>
                      <a:pt x="18233" y="0"/>
                    </a:moveTo>
                    <a:cubicBezTo>
                      <a:pt x="18170" y="0"/>
                      <a:pt x="18066" y="42"/>
                      <a:pt x="18003" y="84"/>
                    </a:cubicBezTo>
                    <a:cubicBezTo>
                      <a:pt x="17773" y="293"/>
                      <a:pt x="17563" y="481"/>
                      <a:pt x="17333" y="691"/>
                    </a:cubicBezTo>
                    <a:cubicBezTo>
                      <a:pt x="17255" y="769"/>
                      <a:pt x="17323" y="902"/>
                      <a:pt x="17418" y="902"/>
                    </a:cubicBezTo>
                    <a:cubicBezTo>
                      <a:pt x="17424" y="902"/>
                      <a:pt x="17431" y="901"/>
                      <a:pt x="17438" y="900"/>
                    </a:cubicBezTo>
                    <a:lnTo>
                      <a:pt x="17438" y="900"/>
                    </a:lnTo>
                    <a:cubicBezTo>
                      <a:pt x="17375" y="921"/>
                      <a:pt x="17354" y="942"/>
                      <a:pt x="17291" y="984"/>
                    </a:cubicBezTo>
                    <a:cubicBezTo>
                      <a:pt x="17291" y="984"/>
                      <a:pt x="17270" y="984"/>
                      <a:pt x="17270" y="1005"/>
                    </a:cubicBezTo>
                    <a:cubicBezTo>
                      <a:pt x="17229" y="1025"/>
                      <a:pt x="17187" y="1046"/>
                      <a:pt x="17145" y="1109"/>
                    </a:cubicBezTo>
                    <a:lnTo>
                      <a:pt x="17124" y="1130"/>
                    </a:lnTo>
                    <a:lnTo>
                      <a:pt x="16977" y="1256"/>
                    </a:lnTo>
                    <a:cubicBezTo>
                      <a:pt x="16957" y="1297"/>
                      <a:pt x="16936" y="1318"/>
                      <a:pt x="16915" y="1360"/>
                    </a:cubicBezTo>
                    <a:lnTo>
                      <a:pt x="16852" y="1423"/>
                    </a:lnTo>
                    <a:cubicBezTo>
                      <a:pt x="16203" y="2302"/>
                      <a:pt x="15471" y="4143"/>
                      <a:pt x="14927" y="5524"/>
                    </a:cubicBezTo>
                    <a:cubicBezTo>
                      <a:pt x="14760" y="5922"/>
                      <a:pt x="14613" y="6340"/>
                      <a:pt x="14446" y="6738"/>
                    </a:cubicBezTo>
                    <a:cubicBezTo>
                      <a:pt x="14446" y="6759"/>
                      <a:pt x="14425" y="6779"/>
                      <a:pt x="14425" y="6800"/>
                    </a:cubicBezTo>
                    <a:cubicBezTo>
                      <a:pt x="14425" y="6842"/>
                      <a:pt x="14404" y="6842"/>
                      <a:pt x="14404" y="6863"/>
                    </a:cubicBezTo>
                    <a:cubicBezTo>
                      <a:pt x="14341" y="6968"/>
                      <a:pt x="14320" y="7051"/>
                      <a:pt x="14299" y="7093"/>
                    </a:cubicBezTo>
                    <a:cubicBezTo>
                      <a:pt x="14236" y="7219"/>
                      <a:pt x="14153" y="7365"/>
                      <a:pt x="14111" y="7470"/>
                    </a:cubicBezTo>
                    <a:cubicBezTo>
                      <a:pt x="13930" y="7793"/>
                      <a:pt x="13787" y="8115"/>
                      <a:pt x="13608" y="8438"/>
                    </a:cubicBezTo>
                    <a:lnTo>
                      <a:pt x="13608" y="8438"/>
                    </a:lnTo>
                    <a:cubicBezTo>
                      <a:pt x="13609" y="8436"/>
                      <a:pt x="13609" y="8434"/>
                      <a:pt x="13609" y="8432"/>
                    </a:cubicBezTo>
                    <a:lnTo>
                      <a:pt x="13609" y="8432"/>
                    </a:lnTo>
                    <a:cubicBezTo>
                      <a:pt x="13605" y="8439"/>
                      <a:pt x="13602" y="8446"/>
                      <a:pt x="13598" y="8453"/>
                    </a:cubicBezTo>
                    <a:lnTo>
                      <a:pt x="13598" y="8453"/>
                    </a:lnTo>
                    <a:cubicBezTo>
                      <a:pt x="13599" y="8452"/>
                      <a:pt x="13600" y="8451"/>
                      <a:pt x="13601" y="8450"/>
                    </a:cubicBezTo>
                    <a:lnTo>
                      <a:pt x="13601" y="8450"/>
                    </a:lnTo>
                    <a:cubicBezTo>
                      <a:pt x="13597" y="8458"/>
                      <a:pt x="13592" y="8466"/>
                      <a:pt x="13588" y="8474"/>
                    </a:cubicBezTo>
                    <a:cubicBezTo>
                      <a:pt x="13588" y="8474"/>
                      <a:pt x="13588" y="8474"/>
                      <a:pt x="13588" y="8474"/>
                    </a:cubicBezTo>
                    <a:lnTo>
                      <a:pt x="13588" y="8474"/>
                    </a:lnTo>
                    <a:cubicBezTo>
                      <a:pt x="12527" y="10595"/>
                      <a:pt x="11404" y="12735"/>
                      <a:pt x="10261" y="14814"/>
                    </a:cubicBezTo>
                    <a:cubicBezTo>
                      <a:pt x="8294" y="18308"/>
                      <a:pt x="6181" y="21635"/>
                      <a:pt x="3900" y="24878"/>
                    </a:cubicBezTo>
                    <a:cubicBezTo>
                      <a:pt x="2729" y="26552"/>
                      <a:pt x="1536" y="28226"/>
                      <a:pt x="301" y="29879"/>
                    </a:cubicBezTo>
                    <a:cubicBezTo>
                      <a:pt x="1" y="30291"/>
                      <a:pt x="299" y="30750"/>
                      <a:pt x="688" y="30750"/>
                    </a:cubicBezTo>
                    <a:cubicBezTo>
                      <a:pt x="813" y="30750"/>
                      <a:pt x="948" y="30703"/>
                      <a:pt x="1076" y="30591"/>
                    </a:cubicBezTo>
                    <a:cubicBezTo>
                      <a:pt x="2540" y="29251"/>
                      <a:pt x="4047" y="27787"/>
                      <a:pt x="5532" y="26155"/>
                    </a:cubicBezTo>
                    <a:lnTo>
                      <a:pt x="5532" y="26134"/>
                    </a:lnTo>
                    <a:lnTo>
                      <a:pt x="5616" y="26050"/>
                    </a:lnTo>
                    <a:cubicBezTo>
                      <a:pt x="11726" y="19355"/>
                      <a:pt x="17375" y="10546"/>
                      <a:pt x="18379" y="1988"/>
                    </a:cubicBezTo>
                    <a:lnTo>
                      <a:pt x="18379" y="1883"/>
                    </a:lnTo>
                    <a:cubicBezTo>
                      <a:pt x="18421" y="1360"/>
                      <a:pt x="18484" y="816"/>
                      <a:pt x="18505" y="293"/>
                    </a:cubicBezTo>
                    <a:lnTo>
                      <a:pt x="18505" y="189"/>
                    </a:lnTo>
                    <a:cubicBezTo>
                      <a:pt x="18484" y="84"/>
                      <a:pt x="18379" y="0"/>
                      <a:pt x="18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27"/>
              <p:cNvSpPr/>
              <p:nvPr/>
            </p:nvSpPr>
            <p:spPr>
              <a:xfrm>
                <a:off x="19279125" y="28273675"/>
                <a:ext cx="2565725" cy="1180375"/>
              </a:xfrm>
              <a:custGeom>
                <a:avLst/>
                <a:gdLst/>
                <a:ahLst/>
                <a:cxnLst/>
                <a:rect l="l" t="t" r="r" b="b"/>
                <a:pathLst>
                  <a:path w="102629" h="47215" extrusionOk="0">
                    <a:moveTo>
                      <a:pt x="72729" y="5754"/>
                    </a:moveTo>
                    <a:lnTo>
                      <a:pt x="72729" y="5754"/>
                    </a:lnTo>
                    <a:cubicBezTo>
                      <a:pt x="73231" y="6277"/>
                      <a:pt x="73733" y="6800"/>
                      <a:pt x="74194" y="7365"/>
                    </a:cubicBezTo>
                    <a:cubicBezTo>
                      <a:pt x="74232" y="7403"/>
                      <a:pt x="74269" y="7419"/>
                      <a:pt x="74305" y="7419"/>
                    </a:cubicBezTo>
                    <a:cubicBezTo>
                      <a:pt x="74369" y="7419"/>
                      <a:pt x="74426" y="7369"/>
                      <a:pt x="74466" y="7302"/>
                    </a:cubicBezTo>
                    <a:cubicBezTo>
                      <a:pt x="76328" y="9144"/>
                      <a:pt x="77918" y="11173"/>
                      <a:pt x="79257" y="13391"/>
                    </a:cubicBezTo>
                    <a:lnTo>
                      <a:pt x="79257" y="13433"/>
                    </a:lnTo>
                    <a:cubicBezTo>
                      <a:pt x="80659" y="15777"/>
                      <a:pt x="81789" y="18371"/>
                      <a:pt x="82626" y="21196"/>
                    </a:cubicBezTo>
                    <a:cubicBezTo>
                      <a:pt x="82103" y="21070"/>
                      <a:pt x="81559" y="20966"/>
                      <a:pt x="81036" y="20819"/>
                    </a:cubicBezTo>
                    <a:lnTo>
                      <a:pt x="81036" y="20777"/>
                    </a:lnTo>
                    <a:cubicBezTo>
                      <a:pt x="80994" y="20756"/>
                      <a:pt x="80931" y="20694"/>
                      <a:pt x="80868" y="20694"/>
                    </a:cubicBezTo>
                    <a:cubicBezTo>
                      <a:pt x="80847" y="20694"/>
                      <a:pt x="80847" y="20694"/>
                      <a:pt x="80827" y="20714"/>
                    </a:cubicBezTo>
                    <a:cubicBezTo>
                      <a:pt x="80785" y="20756"/>
                      <a:pt x="80743" y="20777"/>
                      <a:pt x="80722" y="20798"/>
                    </a:cubicBezTo>
                    <a:cubicBezTo>
                      <a:pt x="79885" y="20610"/>
                      <a:pt x="79006" y="20463"/>
                      <a:pt x="78169" y="20275"/>
                    </a:cubicBezTo>
                    <a:lnTo>
                      <a:pt x="78169" y="20254"/>
                    </a:lnTo>
                    <a:cubicBezTo>
                      <a:pt x="78169" y="20254"/>
                      <a:pt x="78169" y="20233"/>
                      <a:pt x="78211" y="20233"/>
                    </a:cubicBezTo>
                    <a:cubicBezTo>
                      <a:pt x="78839" y="14416"/>
                      <a:pt x="76579" y="9834"/>
                      <a:pt x="73043" y="6152"/>
                    </a:cubicBezTo>
                    <a:lnTo>
                      <a:pt x="72729" y="5754"/>
                    </a:lnTo>
                    <a:close/>
                    <a:moveTo>
                      <a:pt x="72311" y="19857"/>
                    </a:moveTo>
                    <a:cubicBezTo>
                      <a:pt x="73985" y="20066"/>
                      <a:pt x="75637" y="20338"/>
                      <a:pt x="77311" y="20610"/>
                    </a:cubicBezTo>
                    <a:cubicBezTo>
                      <a:pt x="76935" y="21091"/>
                      <a:pt x="76579" y="21531"/>
                      <a:pt x="76223" y="22012"/>
                    </a:cubicBezTo>
                    <a:cubicBezTo>
                      <a:pt x="74884" y="23644"/>
                      <a:pt x="73524" y="25297"/>
                      <a:pt x="72164" y="26929"/>
                    </a:cubicBezTo>
                    <a:lnTo>
                      <a:pt x="72164" y="26950"/>
                    </a:lnTo>
                    <a:cubicBezTo>
                      <a:pt x="71516" y="27703"/>
                      <a:pt x="70867" y="28456"/>
                      <a:pt x="70218" y="29230"/>
                    </a:cubicBezTo>
                    <a:cubicBezTo>
                      <a:pt x="69465" y="30109"/>
                      <a:pt x="68712" y="30967"/>
                      <a:pt x="67917" y="31867"/>
                    </a:cubicBezTo>
                    <a:lnTo>
                      <a:pt x="67896" y="31888"/>
                    </a:lnTo>
                    <a:cubicBezTo>
                      <a:pt x="66640" y="33331"/>
                      <a:pt x="65364" y="34733"/>
                      <a:pt x="64067" y="36156"/>
                    </a:cubicBezTo>
                    <a:cubicBezTo>
                      <a:pt x="65615" y="34210"/>
                      <a:pt x="67080" y="32181"/>
                      <a:pt x="68335" y="30067"/>
                    </a:cubicBezTo>
                    <a:cubicBezTo>
                      <a:pt x="68440" y="29879"/>
                      <a:pt x="68586" y="29670"/>
                      <a:pt x="68691" y="29481"/>
                    </a:cubicBezTo>
                    <a:cubicBezTo>
                      <a:pt x="68754" y="29356"/>
                      <a:pt x="68816" y="29251"/>
                      <a:pt x="68900" y="29126"/>
                    </a:cubicBezTo>
                    <a:cubicBezTo>
                      <a:pt x="69047" y="28854"/>
                      <a:pt x="69172" y="28603"/>
                      <a:pt x="69319" y="28331"/>
                    </a:cubicBezTo>
                    <a:lnTo>
                      <a:pt x="69465" y="28017"/>
                    </a:lnTo>
                    <a:lnTo>
                      <a:pt x="69779" y="27389"/>
                    </a:lnTo>
                    <a:cubicBezTo>
                      <a:pt x="69821" y="27285"/>
                      <a:pt x="69883" y="27201"/>
                      <a:pt x="69904" y="27096"/>
                    </a:cubicBezTo>
                    <a:cubicBezTo>
                      <a:pt x="70051" y="26824"/>
                      <a:pt x="70176" y="26552"/>
                      <a:pt x="70302" y="26259"/>
                    </a:cubicBezTo>
                    <a:cubicBezTo>
                      <a:pt x="70344" y="26155"/>
                      <a:pt x="70386" y="26092"/>
                      <a:pt x="70428" y="25987"/>
                    </a:cubicBezTo>
                    <a:cubicBezTo>
                      <a:pt x="70574" y="25715"/>
                      <a:pt x="70679" y="25422"/>
                      <a:pt x="70783" y="25171"/>
                    </a:cubicBezTo>
                    <a:cubicBezTo>
                      <a:pt x="70804" y="25108"/>
                      <a:pt x="70804" y="25088"/>
                      <a:pt x="70825" y="25046"/>
                    </a:cubicBezTo>
                    <a:cubicBezTo>
                      <a:pt x="70930" y="24753"/>
                      <a:pt x="71055" y="24460"/>
                      <a:pt x="71160" y="24167"/>
                    </a:cubicBezTo>
                    <a:cubicBezTo>
                      <a:pt x="71202" y="24104"/>
                      <a:pt x="71223" y="24041"/>
                      <a:pt x="71244" y="23958"/>
                    </a:cubicBezTo>
                    <a:cubicBezTo>
                      <a:pt x="71348" y="23644"/>
                      <a:pt x="71453" y="23330"/>
                      <a:pt x="71557" y="23058"/>
                    </a:cubicBezTo>
                    <a:cubicBezTo>
                      <a:pt x="71557" y="22995"/>
                      <a:pt x="71578" y="22974"/>
                      <a:pt x="71578" y="22911"/>
                    </a:cubicBezTo>
                    <a:cubicBezTo>
                      <a:pt x="71683" y="22598"/>
                      <a:pt x="71767" y="22326"/>
                      <a:pt x="71850" y="22012"/>
                    </a:cubicBezTo>
                    <a:cubicBezTo>
                      <a:pt x="71850" y="21970"/>
                      <a:pt x="71871" y="21949"/>
                      <a:pt x="71871" y="21928"/>
                    </a:cubicBezTo>
                    <a:cubicBezTo>
                      <a:pt x="71955" y="21593"/>
                      <a:pt x="72039" y="21279"/>
                      <a:pt x="72101" y="20924"/>
                    </a:cubicBezTo>
                    <a:cubicBezTo>
                      <a:pt x="72101" y="20903"/>
                      <a:pt x="72143" y="20882"/>
                      <a:pt x="72143" y="20819"/>
                    </a:cubicBezTo>
                    <a:cubicBezTo>
                      <a:pt x="72206" y="20505"/>
                      <a:pt x="72269" y="20170"/>
                      <a:pt x="72311" y="19857"/>
                    </a:cubicBezTo>
                    <a:close/>
                    <a:moveTo>
                      <a:pt x="64761" y="0"/>
                    </a:moveTo>
                    <a:cubicBezTo>
                      <a:pt x="64113" y="0"/>
                      <a:pt x="63614" y="912"/>
                      <a:pt x="64213" y="1423"/>
                    </a:cubicBezTo>
                    <a:cubicBezTo>
                      <a:pt x="65238" y="2281"/>
                      <a:pt x="66180" y="3243"/>
                      <a:pt x="67059" y="4269"/>
                    </a:cubicBezTo>
                    <a:lnTo>
                      <a:pt x="67080" y="4269"/>
                    </a:lnTo>
                    <a:lnTo>
                      <a:pt x="67122" y="4289"/>
                    </a:lnTo>
                    <a:cubicBezTo>
                      <a:pt x="67122" y="4331"/>
                      <a:pt x="67143" y="4331"/>
                      <a:pt x="67143" y="4331"/>
                    </a:cubicBezTo>
                    <a:lnTo>
                      <a:pt x="67143" y="4352"/>
                    </a:lnTo>
                    <a:lnTo>
                      <a:pt x="67163" y="4373"/>
                    </a:lnTo>
                    <a:cubicBezTo>
                      <a:pt x="69904" y="7574"/>
                      <a:pt x="72143" y="11299"/>
                      <a:pt x="74382" y="14940"/>
                    </a:cubicBezTo>
                    <a:cubicBezTo>
                      <a:pt x="75031" y="16007"/>
                      <a:pt x="75700" y="17053"/>
                      <a:pt x="76349" y="18078"/>
                    </a:cubicBezTo>
                    <a:cubicBezTo>
                      <a:pt x="76433" y="18183"/>
                      <a:pt x="76474" y="18287"/>
                      <a:pt x="76558" y="18392"/>
                    </a:cubicBezTo>
                    <a:cubicBezTo>
                      <a:pt x="76746" y="18664"/>
                      <a:pt x="76893" y="18915"/>
                      <a:pt x="77081" y="19187"/>
                    </a:cubicBezTo>
                    <a:cubicBezTo>
                      <a:pt x="77102" y="19229"/>
                      <a:pt x="77165" y="19292"/>
                      <a:pt x="77186" y="19334"/>
                    </a:cubicBezTo>
                    <a:cubicBezTo>
                      <a:pt x="77374" y="19606"/>
                      <a:pt x="77542" y="19878"/>
                      <a:pt x="77730" y="20150"/>
                    </a:cubicBezTo>
                    <a:cubicBezTo>
                      <a:pt x="77709" y="20150"/>
                      <a:pt x="77688" y="20170"/>
                      <a:pt x="77625" y="20191"/>
                    </a:cubicBezTo>
                    <a:cubicBezTo>
                      <a:pt x="75575" y="19815"/>
                      <a:pt x="73524" y="19501"/>
                      <a:pt x="71453" y="19229"/>
                    </a:cubicBezTo>
                    <a:cubicBezTo>
                      <a:pt x="72039" y="13956"/>
                      <a:pt x="68963" y="9248"/>
                      <a:pt x="64862" y="5796"/>
                    </a:cubicBezTo>
                    <a:lnTo>
                      <a:pt x="64841" y="5754"/>
                    </a:lnTo>
                    <a:lnTo>
                      <a:pt x="64820" y="5754"/>
                    </a:lnTo>
                    <a:cubicBezTo>
                      <a:pt x="62016" y="3411"/>
                      <a:pt x="58710" y="1611"/>
                      <a:pt x="55739" y="565"/>
                    </a:cubicBezTo>
                    <a:cubicBezTo>
                      <a:pt x="55650" y="534"/>
                      <a:pt x="55563" y="520"/>
                      <a:pt x="55478" y="520"/>
                    </a:cubicBezTo>
                    <a:cubicBezTo>
                      <a:pt x="54985" y="520"/>
                      <a:pt x="54588" y="997"/>
                      <a:pt x="54588" y="1444"/>
                    </a:cubicBezTo>
                    <a:cubicBezTo>
                      <a:pt x="54588" y="1674"/>
                      <a:pt x="54693" y="1946"/>
                      <a:pt x="54986" y="2072"/>
                    </a:cubicBezTo>
                    <a:cubicBezTo>
                      <a:pt x="55509" y="2364"/>
                      <a:pt x="55990" y="2678"/>
                      <a:pt x="56492" y="2992"/>
                    </a:cubicBezTo>
                    <a:cubicBezTo>
                      <a:pt x="56513" y="2992"/>
                      <a:pt x="56513" y="3013"/>
                      <a:pt x="56555" y="3034"/>
                    </a:cubicBezTo>
                    <a:cubicBezTo>
                      <a:pt x="57811" y="4038"/>
                      <a:pt x="59087" y="4980"/>
                      <a:pt x="60342" y="5942"/>
                    </a:cubicBezTo>
                    <a:lnTo>
                      <a:pt x="60363" y="5942"/>
                    </a:lnTo>
                    <a:cubicBezTo>
                      <a:pt x="61849" y="7261"/>
                      <a:pt x="63272" y="8683"/>
                      <a:pt x="64611" y="10211"/>
                    </a:cubicBezTo>
                    <a:cubicBezTo>
                      <a:pt x="66619" y="12450"/>
                      <a:pt x="68021" y="15128"/>
                      <a:pt x="69758" y="17576"/>
                    </a:cubicBezTo>
                    <a:cubicBezTo>
                      <a:pt x="69779" y="17618"/>
                      <a:pt x="69800" y="17639"/>
                      <a:pt x="69800" y="17681"/>
                    </a:cubicBezTo>
                    <a:cubicBezTo>
                      <a:pt x="69883" y="17827"/>
                      <a:pt x="69988" y="17932"/>
                      <a:pt x="70072" y="18057"/>
                    </a:cubicBezTo>
                    <a:cubicBezTo>
                      <a:pt x="70114" y="18141"/>
                      <a:pt x="70176" y="18183"/>
                      <a:pt x="70218" y="18266"/>
                    </a:cubicBezTo>
                    <a:cubicBezTo>
                      <a:pt x="70302" y="18371"/>
                      <a:pt x="70344" y="18455"/>
                      <a:pt x="70428" y="18559"/>
                    </a:cubicBezTo>
                    <a:cubicBezTo>
                      <a:pt x="70511" y="18664"/>
                      <a:pt x="70595" y="18769"/>
                      <a:pt x="70700" y="18873"/>
                    </a:cubicBezTo>
                    <a:cubicBezTo>
                      <a:pt x="70741" y="18915"/>
                      <a:pt x="70804" y="18999"/>
                      <a:pt x="70846" y="19041"/>
                    </a:cubicBezTo>
                    <a:cubicBezTo>
                      <a:pt x="70909" y="19103"/>
                      <a:pt x="70930" y="19145"/>
                      <a:pt x="70992" y="19208"/>
                    </a:cubicBezTo>
                    <a:cubicBezTo>
                      <a:pt x="69570" y="19020"/>
                      <a:pt x="68147" y="18894"/>
                      <a:pt x="66745" y="18769"/>
                    </a:cubicBezTo>
                    <a:lnTo>
                      <a:pt x="66766" y="18769"/>
                    </a:lnTo>
                    <a:cubicBezTo>
                      <a:pt x="66763" y="18768"/>
                      <a:pt x="66761" y="18768"/>
                      <a:pt x="66758" y="18768"/>
                    </a:cubicBezTo>
                    <a:lnTo>
                      <a:pt x="66758" y="18768"/>
                    </a:lnTo>
                    <a:cubicBezTo>
                      <a:pt x="66814" y="18763"/>
                      <a:pt x="66854" y="18725"/>
                      <a:pt x="66912" y="18706"/>
                    </a:cubicBezTo>
                    <a:lnTo>
                      <a:pt x="66933" y="18685"/>
                    </a:lnTo>
                    <a:cubicBezTo>
                      <a:pt x="66975" y="18601"/>
                      <a:pt x="67017" y="18497"/>
                      <a:pt x="66954" y="18413"/>
                    </a:cubicBezTo>
                    <a:cubicBezTo>
                      <a:pt x="63837" y="14228"/>
                      <a:pt x="59673" y="10608"/>
                      <a:pt x="55216" y="7512"/>
                    </a:cubicBezTo>
                    <a:cubicBezTo>
                      <a:pt x="55174" y="7491"/>
                      <a:pt x="55153" y="7491"/>
                      <a:pt x="55132" y="7470"/>
                    </a:cubicBezTo>
                    <a:cubicBezTo>
                      <a:pt x="54233" y="6842"/>
                      <a:pt x="53333" y="6256"/>
                      <a:pt x="52412" y="5691"/>
                    </a:cubicBezTo>
                    <a:cubicBezTo>
                      <a:pt x="52391" y="5691"/>
                      <a:pt x="52391" y="5649"/>
                      <a:pt x="52350" y="5629"/>
                    </a:cubicBezTo>
                    <a:cubicBezTo>
                      <a:pt x="51701" y="5210"/>
                      <a:pt x="51052" y="4813"/>
                      <a:pt x="50404" y="4436"/>
                    </a:cubicBezTo>
                    <a:cubicBezTo>
                      <a:pt x="49211" y="3745"/>
                      <a:pt x="48039" y="3076"/>
                      <a:pt x="46888" y="2469"/>
                    </a:cubicBezTo>
                    <a:cubicBezTo>
                      <a:pt x="46771" y="2407"/>
                      <a:pt x="46661" y="2379"/>
                      <a:pt x="46560" y="2379"/>
                    </a:cubicBezTo>
                    <a:cubicBezTo>
                      <a:pt x="46119" y="2379"/>
                      <a:pt x="45860" y="2901"/>
                      <a:pt x="46031" y="3327"/>
                    </a:cubicBezTo>
                    <a:lnTo>
                      <a:pt x="46051" y="3348"/>
                    </a:lnTo>
                    <a:cubicBezTo>
                      <a:pt x="46072" y="3432"/>
                      <a:pt x="46114" y="3515"/>
                      <a:pt x="46177" y="3599"/>
                    </a:cubicBezTo>
                    <a:cubicBezTo>
                      <a:pt x="50445" y="8118"/>
                      <a:pt x="55551" y="12722"/>
                      <a:pt x="61137" y="16007"/>
                    </a:cubicBezTo>
                    <a:cubicBezTo>
                      <a:pt x="61179" y="16049"/>
                      <a:pt x="61200" y="16049"/>
                      <a:pt x="61221" y="16069"/>
                    </a:cubicBezTo>
                    <a:cubicBezTo>
                      <a:pt x="61514" y="16258"/>
                      <a:pt x="61807" y="16404"/>
                      <a:pt x="62121" y="16572"/>
                    </a:cubicBezTo>
                    <a:cubicBezTo>
                      <a:pt x="62184" y="16613"/>
                      <a:pt x="62267" y="16634"/>
                      <a:pt x="62351" y="16697"/>
                    </a:cubicBezTo>
                    <a:cubicBezTo>
                      <a:pt x="62644" y="16844"/>
                      <a:pt x="62916" y="17011"/>
                      <a:pt x="63230" y="17157"/>
                    </a:cubicBezTo>
                    <a:cubicBezTo>
                      <a:pt x="63376" y="17220"/>
                      <a:pt x="63481" y="17304"/>
                      <a:pt x="63606" y="17346"/>
                    </a:cubicBezTo>
                    <a:cubicBezTo>
                      <a:pt x="63816" y="17450"/>
                      <a:pt x="64004" y="17555"/>
                      <a:pt x="64213" y="17639"/>
                    </a:cubicBezTo>
                    <a:cubicBezTo>
                      <a:pt x="64360" y="17722"/>
                      <a:pt x="64548" y="17785"/>
                      <a:pt x="64715" y="17869"/>
                    </a:cubicBezTo>
                    <a:cubicBezTo>
                      <a:pt x="64946" y="17973"/>
                      <a:pt x="65155" y="18078"/>
                      <a:pt x="65385" y="18183"/>
                    </a:cubicBezTo>
                    <a:cubicBezTo>
                      <a:pt x="65531" y="18266"/>
                      <a:pt x="65699" y="18308"/>
                      <a:pt x="65866" y="18392"/>
                    </a:cubicBezTo>
                    <a:lnTo>
                      <a:pt x="66410" y="18622"/>
                    </a:lnTo>
                    <a:cubicBezTo>
                      <a:pt x="66512" y="18683"/>
                      <a:pt x="66615" y="18705"/>
                      <a:pt x="66717" y="18764"/>
                    </a:cubicBezTo>
                    <a:lnTo>
                      <a:pt x="66717" y="18764"/>
                    </a:lnTo>
                    <a:cubicBezTo>
                      <a:pt x="63282" y="18461"/>
                      <a:pt x="59832" y="18310"/>
                      <a:pt x="56381" y="18310"/>
                    </a:cubicBezTo>
                    <a:cubicBezTo>
                      <a:pt x="45847" y="18310"/>
                      <a:pt x="35302" y="19722"/>
                      <a:pt x="25149" y="22556"/>
                    </a:cubicBezTo>
                    <a:cubicBezTo>
                      <a:pt x="25756" y="22221"/>
                      <a:pt x="26341" y="21865"/>
                      <a:pt x="26906" y="21510"/>
                    </a:cubicBezTo>
                    <a:cubicBezTo>
                      <a:pt x="26927" y="21489"/>
                      <a:pt x="26969" y="21447"/>
                      <a:pt x="26969" y="21426"/>
                    </a:cubicBezTo>
                    <a:lnTo>
                      <a:pt x="26969" y="21321"/>
                    </a:lnTo>
                    <a:cubicBezTo>
                      <a:pt x="26969" y="21300"/>
                      <a:pt x="26969" y="21300"/>
                      <a:pt x="26927" y="21279"/>
                    </a:cubicBezTo>
                    <a:cubicBezTo>
                      <a:pt x="27409" y="21196"/>
                      <a:pt x="27848" y="21112"/>
                      <a:pt x="28287" y="21007"/>
                    </a:cubicBezTo>
                    <a:cubicBezTo>
                      <a:pt x="28664" y="20924"/>
                      <a:pt x="28999" y="20861"/>
                      <a:pt x="29375" y="20756"/>
                    </a:cubicBezTo>
                    <a:cubicBezTo>
                      <a:pt x="29396" y="20756"/>
                      <a:pt x="29396" y="20714"/>
                      <a:pt x="29417" y="20714"/>
                    </a:cubicBezTo>
                    <a:cubicBezTo>
                      <a:pt x="29543" y="20673"/>
                      <a:pt x="29543" y="20547"/>
                      <a:pt x="29501" y="20442"/>
                    </a:cubicBezTo>
                    <a:cubicBezTo>
                      <a:pt x="29480" y="20380"/>
                      <a:pt x="29417" y="20338"/>
                      <a:pt x="29375" y="20296"/>
                    </a:cubicBezTo>
                    <a:cubicBezTo>
                      <a:pt x="27701" y="19710"/>
                      <a:pt x="25881" y="19354"/>
                      <a:pt x="23998" y="19208"/>
                    </a:cubicBezTo>
                    <a:lnTo>
                      <a:pt x="23935" y="19208"/>
                    </a:lnTo>
                    <a:cubicBezTo>
                      <a:pt x="23580" y="19187"/>
                      <a:pt x="23224" y="19145"/>
                      <a:pt x="22889" y="19124"/>
                    </a:cubicBezTo>
                    <a:lnTo>
                      <a:pt x="22722" y="19124"/>
                    </a:lnTo>
                    <a:cubicBezTo>
                      <a:pt x="22408" y="19124"/>
                      <a:pt x="22073" y="19103"/>
                      <a:pt x="21759" y="19103"/>
                    </a:cubicBezTo>
                    <a:lnTo>
                      <a:pt x="20295" y="19103"/>
                    </a:lnTo>
                    <a:cubicBezTo>
                      <a:pt x="20002" y="19103"/>
                      <a:pt x="19751" y="19124"/>
                      <a:pt x="19458" y="19124"/>
                    </a:cubicBezTo>
                    <a:cubicBezTo>
                      <a:pt x="19332" y="19124"/>
                      <a:pt x="19186" y="19145"/>
                      <a:pt x="19060" y="19145"/>
                    </a:cubicBezTo>
                    <a:cubicBezTo>
                      <a:pt x="18830" y="19187"/>
                      <a:pt x="18558" y="19187"/>
                      <a:pt x="18328" y="19208"/>
                    </a:cubicBezTo>
                    <a:cubicBezTo>
                      <a:pt x="18181" y="19229"/>
                      <a:pt x="18014" y="19229"/>
                      <a:pt x="17867" y="19250"/>
                    </a:cubicBezTo>
                    <a:cubicBezTo>
                      <a:pt x="17658" y="19292"/>
                      <a:pt x="17407" y="19313"/>
                      <a:pt x="17198" y="19334"/>
                    </a:cubicBezTo>
                    <a:cubicBezTo>
                      <a:pt x="17030" y="19354"/>
                      <a:pt x="16842" y="19396"/>
                      <a:pt x="16654" y="19396"/>
                    </a:cubicBezTo>
                    <a:cubicBezTo>
                      <a:pt x="16466" y="19417"/>
                      <a:pt x="16256" y="19438"/>
                      <a:pt x="16089" y="19459"/>
                    </a:cubicBezTo>
                    <a:cubicBezTo>
                      <a:pt x="15880" y="19501"/>
                      <a:pt x="15670" y="19522"/>
                      <a:pt x="15482" y="19543"/>
                    </a:cubicBezTo>
                    <a:cubicBezTo>
                      <a:pt x="15294" y="19564"/>
                      <a:pt x="15147" y="19606"/>
                      <a:pt x="14959" y="19626"/>
                    </a:cubicBezTo>
                    <a:cubicBezTo>
                      <a:pt x="14750" y="19647"/>
                      <a:pt x="14520" y="19710"/>
                      <a:pt x="14310" y="19731"/>
                    </a:cubicBezTo>
                    <a:cubicBezTo>
                      <a:pt x="14143" y="19752"/>
                      <a:pt x="13955" y="19773"/>
                      <a:pt x="13808" y="19836"/>
                    </a:cubicBezTo>
                    <a:cubicBezTo>
                      <a:pt x="13599" y="19878"/>
                      <a:pt x="13390" y="19919"/>
                      <a:pt x="13181" y="19961"/>
                    </a:cubicBezTo>
                    <a:cubicBezTo>
                      <a:pt x="12971" y="20024"/>
                      <a:pt x="12741" y="20045"/>
                      <a:pt x="12532" y="20087"/>
                    </a:cubicBezTo>
                    <a:cubicBezTo>
                      <a:pt x="12364" y="20129"/>
                      <a:pt x="12218" y="20170"/>
                      <a:pt x="12051" y="20191"/>
                    </a:cubicBezTo>
                    <a:cubicBezTo>
                      <a:pt x="12030" y="20191"/>
                      <a:pt x="12009" y="20191"/>
                      <a:pt x="11967" y="20233"/>
                    </a:cubicBezTo>
                    <a:cubicBezTo>
                      <a:pt x="11611" y="20296"/>
                      <a:pt x="11276" y="20380"/>
                      <a:pt x="10900" y="20484"/>
                    </a:cubicBezTo>
                    <a:cubicBezTo>
                      <a:pt x="10889" y="20474"/>
                      <a:pt x="10863" y="20469"/>
                      <a:pt x="10829" y="20469"/>
                    </a:cubicBezTo>
                    <a:cubicBezTo>
                      <a:pt x="10795" y="20469"/>
                      <a:pt x="10753" y="20474"/>
                      <a:pt x="10712" y="20484"/>
                    </a:cubicBezTo>
                    <a:cubicBezTo>
                      <a:pt x="10544" y="20568"/>
                      <a:pt x="10293" y="20610"/>
                      <a:pt x="10126" y="20694"/>
                    </a:cubicBezTo>
                    <a:cubicBezTo>
                      <a:pt x="7092" y="21489"/>
                      <a:pt x="4204" y="22493"/>
                      <a:pt x="1756" y="23581"/>
                    </a:cubicBezTo>
                    <a:cubicBezTo>
                      <a:pt x="1401" y="23719"/>
                      <a:pt x="1381" y="24341"/>
                      <a:pt x="1801" y="24341"/>
                    </a:cubicBezTo>
                    <a:cubicBezTo>
                      <a:pt x="1826" y="24341"/>
                      <a:pt x="1853" y="24339"/>
                      <a:pt x="1882" y="24334"/>
                    </a:cubicBezTo>
                    <a:cubicBezTo>
                      <a:pt x="2279" y="24272"/>
                      <a:pt x="2656" y="24209"/>
                      <a:pt x="3053" y="24146"/>
                    </a:cubicBezTo>
                    <a:lnTo>
                      <a:pt x="3074" y="24146"/>
                    </a:lnTo>
                    <a:cubicBezTo>
                      <a:pt x="7510" y="23476"/>
                      <a:pt x="11925" y="22786"/>
                      <a:pt x="16340" y="22221"/>
                    </a:cubicBezTo>
                    <a:cubicBezTo>
                      <a:pt x="16926" y="22137"/>
                      <a:pt x="17470" y="22075"/>
                      <a:pt x="18077" y="22033"/>
                    </a:cubicBezTo>
                    <a:lnTo>
                      <a:pt x="18244" y="22033"/>
                    </a:lnTo>
                    <a:cubicBezTo>
                      <a:pt x="19960" y="21907"/>
                      <a:pt x="21696" y="21823"/>
                      <a:pt x="23412" y="21698"/>
                    </a:cubicBezTo>
                    <a:lnTo>
                      <a:pt x="23433" y="21698"/>
                    </a:lnTo>
                    <a:cubicBezTo>
                      <a:pt x="22994" y="21761"/>
                      <a:pt x="22575" y="21844"/>
                      <a:pt x="22115" y="21928"/>
                    </a:cubicBezTo>
                    <a:cubicBezTo>
                      <a:pt x="21906" y="21949"/>
                      <a:pt x="21696" y="22012"/>
                      <a:pt x="21487" y="22054"/>
                    </a:cubicBezTo>
                    <a:cubicBezTo>
                      <a:pt x="21278" y="22116"/>
                      <a:pt x="21069" y="22137"/>
                      <a:pt x="20859" y="22179"/>
                    </a:cubicBezTo>
                    <a:cubicBezTo>
                      <a:pt x="20587" y="22242"/>
                      <a:pt x="20295" y="22284"/>
                      <a:pt x="20002" y="22367"/>
                    </a:cubicBezTo>
                    <a:cubicBezTo>
                      <a:pt x="19897" y="22388"/>
                      <a:pt x="19792" y="22430"/>
                      <a:pt x="19667" y="22451"/>
                    </a:cubicBezTo>
                    <a:cubicBezTo>
                      <a:pt x="13160" y="23811"/>
                      <a:pt x="6631" y="25883"/>
                      <a:pt x="501" y="27829"/>
                    </a:cubicBezTo>
                    <a:cubicBezTo>
                      <a:pt x="292" y="27912"/>
                      <a:pt x="145" y="28080"/>
                      <a:pt x="103" y="28226"/>
                    </a:cubicBezTo>
                    <a:cubicBezTo>
                      <a:pt x="1" y="28615"/>
                      <a:pt x="199" y="29064"/>
                      <a:pt x="677" y="29064"/>
                    </a:cubicBezTo>
                    <a:cubicBezTo>
                      <a:pt x="688" y="29064"/>
                      <a:pt x="699" y="29063"/>
                      <a:pt x="710" y="29063"/>
                    </a:cubicBezTo>
                    <a:cubicBezTo>
                      <a:pt x="1714" y="29021"/>
                      <a:pt x="2761" y="28937"/>
                      <a:pt x="3807" y="28833"/>
                    </a:cubicBezTo>
                    <a:cubicBezTo>
                      <a:pt x="6631" y="28561"/>
                      <a:pt x="9498" y="28101"/>
                      <a:pt x="12281" y="27452"/>
                    </a:cubicBezTo>
                    <a:lnTo>
                      <a:pt x="12323" y="27452"/>
                    </a:lnTo>
                    <a:cubicBezTo>
                      <a:pt x="12657" y="27368"/>
                      <a:pt x="13013" y="27285"/>
                      <a:pt x="13369" y="27180"/>
                    </a:cubicBezTo>
                    <a:cubicBezTo>
                      <a:pt x="13411" y="27159"/>
                      <a:pt x="13473" y="27159"/>
                      <a:pt x="13536" y="27138"/>
                    </a:cubicBezTo>
                    <a:cubicBezTo>
                      <a:pt x="14206" y="26971"/>
                      <a:pt x="14854" y="26782"/>
                      <a:pt x="15482" y="26615"/>
                    </a:cubicBezTo>
                    <a:cubicBezTo>
                      <a:pt x="15524" y="26573"/>
                      <a:pt x="15587" y="26573"/>
                      <a:pt x="15629" y="26552"/>
                    </a:cubicBezTo>
                    <a:cubicBezTo>
                      <a:pt x="15880" y="26468"/>
                      <a:pt x="16089" y="26427"/>
                      <a:pt x="16319" y="26343"/>
                    </a:cubicBezTo>
                    <a:cubicBezTo>
                      <a:pt x="16549" y="26259"/>
                      <a:pt x="16758" y="26217"/>
                      <a:pt x="16989" y="26134"/>
                    </a:cubicBezTo>
                    <a:cubicBezTo>
                      <a:pt x="17177" y="26092"/>
                      <a:pt x="17365" y="26008"/>
                      <a:pt x="17554" y="25945"/>
                    </a:cubicBezTo>
                    <a:cubicBezTo>
                      <a:pt x="17888" y="25841"/>
                      <a:pt x="18223" y="25715"/>
                      <a:pt x="18558" y="25590"/>
                    </a:cubicBezTo>
                    <a:lnTo>
                      <a:pt x="18809" y="25506"/>
                    </a:lnTo>
                    <a:cubicBezTo>
                      <a:pt x="19248" y="25360"/>
                      <a:pt x="19688" y="25171"/>
                      <a:pt x="20127" y="24983"/>
                    </a:cubicBezTo>
                    <a:lnTo>
                      <a:pt x="20295" y="24899"/>
                    </a:lnTo>
                    <a:cubicBezTo>
                      <a:pt x="20713" y="24753"/>
                      <a:pt x="21111" y="24564"/>
                      <a:pt x="21529" y="24376"/>
                    </a:cubicBezTo>
                    <a:cubicBezTo>
                      <a:pt x="21550" y="24355"/>
                      <a:pt x="21592" y="24355"/>
                      <a:pt x="21634" y="24334"/>
                    </a:cubicBezTo>
                    <a:cubicBezTo>
                      <a:pt x="22094" y="24125"/>
                      <a:pt x="22596" y="23895"/>
                      <a:pt x="23036" y="23686"/>
                    </a:cubicBezTo>
                    <a:cubicBezTo>
                      <a:pt x="24458" y="23267"/>
                      <a:pt x="25860" y="22891"/>
                      <a:pt x="27283" y="22535"/>
                    </a:cubicBezTo>
                    <a:lnTo>
                      <a:pt x="27283" y="22535"/>
                    </a:lnTo>
                    <a:cubicBezTo>
                      <a:pt x="25839" y="23414"/>
                      <a:pt x="24458" y="24460"/>
                      <a:pt x="23119" y="25527"/>
                    </a:cubicBezTo>
                    <a:cubicBezTo>
                      <a:pt x="22115" y="26343"/>
                      <a:pt x="21131" y="27180"/>
                      <a:pt x="20127" y="28017"/>
                    </a:cubicBezTo>
                    <a:cubicBezTo>
                      <a:pt x="18558" y="29356"/>
                      <a:pt x="16968" y="30653"/>
                      <a:pt x="15294" y="31804"/>
                    </a:cubicBezTo>
                    <a:cubicBezTo>
                      <a:pt x="15001" y="31992"/>
                      <a:pt x="14750" y="32181"/>
                      <a:pt x="14457" y="32369"/>
                    </a:cubicBezTo>
                    <a:cubicBezTo>
                      <a:pt x="14373" y="32411"/>
                      <a:pt x="14310" y="32474"/>
                      <a:pt x="14206" y="32536"/>
                    </a:cubicBezTo>
                    <a:cubicBezTo>
                      <a:pt x="13934" y="32704"/>
                      <a:pt x="13683" y="32892"/>
                      <a:pt x="13411" y="33038"/>
                    </a:cubicBezTo>
                    <a:cubicBezTo>
                      <a:pt x="13285" y="33122"/>
                      <a:pt x="13118" y="33227"/>
                      <a:pt x="12992" y="33311"/>
                    </a:cubicBezTo>
                    <a:cubicBezTo>
                      <a:pt x="12364" y="33687"/>
                      <a:pt x="11737" y="34085"/>
                      <a:pt x="11109" y="34461"/>
                    </a:cubicBezTo>
                    <a:lnTo>
                      <a:pt x="11130" y="34461"/>
                    </a:lnTo>
                    <a:cubicBezTo>
                      <a:pt x="8787" y="35884"/>
                      <a:pt x="6380" y="37244"/>
                      <a:pt x="4058" y="38667"/>
                    </a:cubicBezTo>
                    <a:cubicBezTo>
                      <a:pt x="4016" y="38667"/>
                      <a:pt x="3995" y="38667"/>
                      <a:pt x="3995" y="38688"/>
                    </a:cubicBezTo>
                    <a:cubicBezTo>
                      <a:pt x="3346" y="39064"/>
                      <a:pt x="2719" y="39441"/>
                      <a:pt x="2091" y="39860"/>
                    </a:cubicBezTo>
                    <a:cubicBezTo>
                      <a:pt x="1453" y="40285"/>
                      <a:pt x="1834" y="41175"/>
                      <a:pt x="2490" y="41175"/>
                    </a:cubicBezTo>
                    <a:cubicBezTo>
                      <a:pt x="2543" y="41175"/>
                      <a:pt x="2599" y="41170"/>
                      <a:pt x="2656" y="41157"/>
                    </a:cubicBezTo>
                    <a:cubicBezTo>
                      <a:pt x="2949" y="41094"/>
                      <a:pt x="3263" y="41010"/>
                      <a:pt x="3556" y="40906"/>
                    </a:cubicBezTo>
                    <a:cubicBezTo>
                      <a:pt x="10168" y="39190"/>
                      <a:pt x="17826" y="34838"/>
                      <a:pt x="22994" y="29272"/>
                    </a:cubicBezTo>
                    <a:lnTo>
                      <a:pt x="23015" y="29251"/>
                    </a:lnTo>
                    <a:cubicBezTo>
                      <a:pt x="23224" y="29021"/>
                      <a:pt x="23454" y="28770"/>
                      <a:pt x="23663" y="28540"/>
                    </a:cubicBezTo>
                    <a:cubicBezTo>
                      <a:pt x="23768" y="28435"/>
                      <a:pt x="23852" y="28331"/>
                      <a:pt x="23956" y="28205"/>
                    </a:cubicBezTo>
                    <a:cubicBezTo>
                      <a:pt x="24040" y="28121"/>
                      <a:pt x="24103" y="28017"/>
                      <a:pt x="24165" y="27933"/>
                    </a:cubicBezTo>
                    <a:cubicBezTo>
                      <a:pt x="24312" y="27724"/>
                      <a:pt x="24479" y="27557"/>
                      <a:pt x="24626" y="27347"/>
                    </a:cubicBezTo>
                    <a:cubicBezTo>
                      <a:pt x="24688" y="27285"/>
                      <a:pt x="24709" y="27243"/>
                      <a:pt x="24772" y="27180"/>
                    </a:cubicBezTo>
                    <a:cubicBezTo>
                      <a:pt x="25128" y="26720"/>
                      <a:pt x="25463" y="26238"/>
                      <a:pt x="25777" y="25778"/>
                    </a:cubicBezTo>
                    <a:cubicBezTo>
                      <a:pt x="25777" y="25778"/>
                      <a:pt x="25777" y="25736"/>
                      <a:pt x="25818" y="25736"/>
                    </a:cubicBezTo>
                    <a:cubicBezTo>
                      <a:pt x="26488" y="24732"/>
                      <a:pt x="27095" y="23644"/>
                      <a:pt x="27555" y="22577"/>
                    </a:cubicBezTo>
                    <a:cubicBezTo>
                      <a:pt x="27597" y="22535"/>
                      <a:pt x="27555" y="22472"/>
                      <a:pt x="27534" y="22451"/>
                    </a:cubicBezTo>
                    <a:cubicBezTo>
                      <a:pt x="29020" y="22075"/>
                      <a:pt x="30526" y="21740"/>
                      <a:pt x="32012" y="21426"/>
                    </a:cubicBezTo>
                    <a:lnTo>
                      <a:pt x="32012" y="21426"/>
                    </a:lnTo>
                    <a:cubicBezTo>
                      <a:pt x="28329" y="25171"/>
                      <a:pt x="25463" y="29649"/>
                      <a:pt x="22052" y="33583"/>
                    </a:cubicBezTo>
                    <a:cubicBezTo>
                      <a:pt x="21947" y="33729"/>
                      <a:pt x="21843" y="33834"/>
                      <a:pt x="21738" y="33959"/>
                    </a:cubicBezTo>
                    <a:cubicBezTo>
                      <a:pt x="21027" y="34775"/>
                      <a:pt x="20315" y="35549"/>
                      <a:pt x="19604" y="36365"/>
                    </a:cubicBezTo>
                    <a:cubicBezTo>
                      <a:pt x="17365" y="38876"/>
                      <a:pt x="15085" y="41366"/>
                      <a:pt x="12804" y="43835"/>
                    </a:cubicBezTo>
                    <a:lnTo>
                      <a:pt x="12783" y="43835"/>
                    </a:lnTo>
                    <a:cubicBezTo>
                      <a:pt x="12323" y="44358"/>
                      <a:pt x="11841" y="44860"/>
                      <a:pt x="11381" y="45383"/>
                    </a:cubicBezTo>
                    <a:cubicBezTo>
                      <a:pt x="11130" y="45655"/>
                      <a:pt x="11297" y="46074"/>
                      <a:pt x="11590" y="46179"/>
                    </a:cubicBezTo>
                    <a:cubicBezTo>
                      <a:pt x="11631" y="46195"/>
                      <a:pt x="11678" y="46205"/>
                      <a:pt x="11727" y="46205"/>
                    </a:cubicBezTo>
                    <a:cubicBezTo>
                      <a:pt x="11805" y="46205"/>
                      <a:pt x="11890" y="46180"/>
                      <a:pt x="11967" y="46116"/>
                    </a:cubicBezTo>
                    <a:cubicBezTo>
                      <a:pt x="20211" y="40173"/>
                      <a:pt x="28873" y="31218"/>
                      <a:pt x="32137" y="21384"/>
                    </a:cubicBezTo>
                    <a:cubicBezTo>
                      <a:pt x="37138" y="20338"/>
                      <a:pt x="42243" y="19626"/>
                      <a:pt x="47391" y="19229"/>
                    </a:cubicBezTo>
                    <a:lnTo>
                      <a:pt x="47391" y="19229"/>
                    </a:lnTo>
                    <a:cubicBezTo>
                      <a:pt x="47370" y="19250"/>
                      <a:pt x="47328" y="19250"/>
                      <a:pt x="47307" y="19292"/>
                    </a:cubicBezTo>
                    <a:cubicBezTo>
                      <a:pt x="46951" y="19543"/>
                      <a:pt x="46596" y="19815"/>
                      <a:pt x="46240" y="20066"/>
                    </a:cubicBezTo>
                    <a:cubicBezTo>
                      <a:pt x="46156" y="20129"/>
                      <a:pt x="46156" y="20254"/>
                      <a:pt x="46261" y="20275"/>
                    </a:cubicBezTo>
                    <a:cubicBezTo>
                      <a:pt x="46344" y="20296"/>
                      <a:pt x="43185" y="26217"/>
                      <a:pt x="41260" y="29691"/>
                    </a:cubicBezTo>
                    <a:cubicBezTo>
                      <a:pt x="40590" y="30946"/>
                      <a:pt x="40067" y="31888"/>
                      <a:pt x="39900" y="32097"/>
                    </a:cubicBezTo>
                    <a:cubicBezTo>
                      <a:pt x="39170" y="33200"/>
                      <a:pt x="38427" y="34291"/>
                      <a:pt x="37682" y="35388"/>
                    </a:cubicBezTo>
                    <a:lnTo>
                      <a:pt x="37682" y="35388"/>
                    </a:lnTo>
                    <a:cubicBezTo>
                      <a:pt x="38801" y="33696"/>
                      <a:pt x="39806" y="31949"/>
                      <a:pt x="40632" y="30172"/>
                    </a:cubicBezTo>
                    <a:cubicBezTo>
                      <a:pt x="40779" y="29900"/>
                      <a:pt x="40883" y="29649"/>
                      <a:pt x="41009" y="29377"/>
                    </a:cubicBezTo>
                    <a:cubicBezTo>
                      <a:pt x="41030" y="29356"/>
                      <a:pt x="41030" y="29293"/>
                      <a:pt x="41051" y="29272"/>
                    </a:cubicBezTo>
                    <a:cubicBezTo>
                      <a:pt x="41155" y="29042"/>
                      <a:pt x="41260" y="28770"/>
                      <a:pt x="41365" y="28540"/>
                    </a:cubicBezTo>
                    <a:cubicBezTo>
                      <a:pt x="41406" y="28498"/>
                      <a:pt x="41427" y="28435"/>
                      <a:pt x="41427" y="28393"/>
                    </a:cubicBezTo>
                    <a:cubicBezTo>
                      <a:pt x="41532" y="28142"/>
                      <a:pt x="41616" y="27912"/>
                      <a:pt x="41720" y="27661"/>
                    </a:cubicBezTo>
                    <a:lnTo>
                      <a:pt x="41720" y="27619"/>
                    </a:lnTo>
                    <a:cubicBezTo>
                      <a:pt x="41867" y="27201"/>
                      <a:pt x="41992" y="26824"/>
                      <a:pt x="42139" y="26406"/>
                    </a:cubicBezTo>
                    <a:cubicBezTo>
                      <a:pt x="42181" y="26238"/>
                      <a:pt x="42243" y="26050"/>
                      <a:pt x="42285" y="25904"/>
                    </a:cubicBezTo>
                    <a:cubicBezTo>
                      <a:pt x="42306" y="25778"/>
                      <a:pt x="42369" y="25632"/>
                      <a:pt x="42390" y="25506"/>
                    </a:cubicBezTo>
                    <a:cubicBezTo>
                      <a:pt x="42453" y="25318"/>
                      <a:pt x="42494" y="25108"/>
                      <a:pt x="42557" y="24941"/>
                    </a:cubicBezTo>
                    <a:cubicBezTo>
                      <a:pt x="42578" y="24795"/>
                      <a:pt x="42599" y="24690"/>
                      <a:pt x="42620" y="24564"/>
                    </a:cubicBezTo>
                    <a:cubicBezTo>
                      <a:pt x="42683" y="24355"/>
                      <a:pt x="42725" y="24146"/>
                      <a:pt x="42766" y="23958"/>
                    </a:cubicBezTo>
                    <a:cubicBezTo>
                      <a:pt x="42787" y="23853"/>
                      <a:pt x="42808" y="23748"/>
                      <a:pt x="42808" y="23644"/>
                    </a:cubicBezTo>
                    <a:cubicBezTo>
                      <a:pt x="42871" y="23435"/>
                      <a:pt x="42892" y="23204"/>
                      <a:pt x="42913" y="22995"/>
                    </a:cubicBezTo>
                    <a:cubicBezTo>
                      <a:pt x="42934" y="22891"/>
                      <a:pt x="42934" y="22807"/>
                      <a:pt x="42976" y="22702"/>
                    </a:cubicBezTo>
                    <a:cubicBezTo>
                      <a:pt x="42997" y="22451"/>
                      <a:pt x="43038" y="22179"/>
                      <a:pt x="43080" y="21949"/>
                    </a:cubicBezTo>
                    <a:cubicBezTo>
                      <a:pt x="43080" y="21907"/>
                      <a:pt x="43101" y="21844"/>
                      <a:pt x="43101" y="21761"/>
                    </a:cubicBezTo>
                    <a:cubicBezTo>
                      <a:pt x="43122" y="21447"/>
                      <a:pt x="43143" y="21112"/>
                      <a:pt x="43185" y="20798"/>
                    </a:cubicBezTo>
                    <a:cubicBezTo>
                      <a:pt x="43185" y="20652"/>
                      <a:pt x="43080" y="20547"/>
                      <a:pt x="42934" y="20484"/>
                    </a:cubicBezTo>
                    <a:cubicBezTo>
                      <a:pt x="42894" y="20471"/>
                      <a:pt x="42852" y="20464"/>
                      <a:pt x="42810" y="20464"/>
                    </a:cubicBezTo>
                    <a:cubicBezTo>
                      <a:pt x="42720" y="20464"/>
                      <a:pt x="42629" y="20497"/>
                      <a:pt x="42557" y="20568"/>
                    </a:cubicBezTo>
                    <a:cubicBezTo>
                      <a:pt x="42474" y="20673"/>
                      <a:pt x="42390" y="20756"/>
                      <a:pt x="42306" y="20861"/>
                    </a:cubicBezTo>
                    <a:cubicBezTo>
                      <a:pt x="42097" y="21091"/>
                      <a:pt x="41930" y="21300"/>
                      <a:pt x="41720" y="21531"/>
                    </a:cubicBezTo>
                    <a:cubicBezTo>
                      <a:pt x="41658" y="21593"/>
                      <a:pt x="41720" y="21656"/>
                      <a:pt x="41783" y="21656"/>
                    </a:cubicBezTo>
                    <a:cubicBezTo>
                      <a:pt x="41344" y="21865"/>
                      <a:pt x="40883" y="22242"/>
                      <a:pt x="40423" y="22744"/>
                    </a:cubicBezTo>
                    <a:cubicBezTo>
                      <a:pt x="38205" y="25192"/>
                      <a:pt x="36134" y="30632"/>
                      <a:pt x="34836" y="32787"/>
                    </a:cubicBezTo>
                    <a:cubicBezTo>
                      <a:pt x="33581" y="34817"/>
                      <a:pt x="32305" y="36826"/>
                      <a:pt x="31007" y="38813"/>
                    </a:cubicBezTo>
                    <a:cubicBezTo>
                      <a:pt x="31070" y="38772"/>
                      <a:pt x="31091" y="38709"/>
                      <a:pt x="31154" y="38667"/>
                    </a:cubicBezTo>
                    <a:lnTo>
                      <a:pt x="31154" y="38667"/>
                    </a:lnTo>
                    <a:cubicBezTo>
                      <a:pt x="30422" y="39818"/>
                      <a:pt x="29647" y="40969"/>
                      <a:pt x="28894" y="42119"/>
                    </a:cubicBezTo>
                    <a:lnTo>
                      <a:pt x="28873" y="42119"/>
                    </a:lnTo>
                    <a:cubicBezTo>
                      <a:pt x="28162" y="43186"/>
                      <a:pt x="27450" y="44254"/>
                      <a:pt x="26718" y="45342"/>
                    </a:cubicBezTo>
                    <a:lnTo>
                      <a:pt x="26697" y="45342"/>
                    </a:lnTo>
                    <a:cubicBezTo>
                      <a:pt x="26509" y="45614"/>
                      <a:pt x="26341" y="45886"/>
                      <a:pt x="26153" y="46137"/>
                    </a:cubicBezTo>
                    <a:cubicBezTo>
                      <a:pt x="26153" y="46179"/>
                      <a:pt x="26132" y="46179"/>
                      <a:pt x="26132" y="46199"/>
                    </a:cubicBezTo>
                    <a:lnTo>
                      <a:pt x="26090" y="46199"/>
                    </a:lnTo>
                    <a:cubicBezTo>
                      <a:pt x="25944" y="46492"/>
                      <a:pt x="26028" y="46764"/>
                      <a:pt x="26195" y="46953"/>
                    </a:cubicBezTo>
                    <a:cubicBezTo>
                      <a:pt x="26237" y="46953"/>
                      <a:pt x="26237" y="46974"/>
                      <a:pt x="26258" y="47015"/>
                    </a:cubicBezTo>
                    <a:cubicBezTo>
                      <a:pt x="26362" y="47120"/>
                      <a:pt x="26488" y="47162"/>
                      <a:pt x="26655" y="47183"/>
                    </a:cubicBezTo>
                    <a:cubicBezTo>
                      <a:pt x="26736" y="47203"/>
                      <a:pt x="26820" y="47215"/>
                      <a:pt x="26902" y="47215"/>
                    </a:cubicBezTo>
                    <a:cubicBezTo>
                      <a:pt x="27075" y="47215"/>
                      <a:pt x="27246" y="47164"/>
                      <a:pt x="27388" y="47036"/>
                    </a:cubicBezTo>
                    <a:cubicBezTo>
                      <a:pt x="30422" y="44358"/>
                      <a:pt x="33665" y="40969"/>
                      <a:pt x="36427" y="37181"/>
                    </a:cubicBezTo>
                    <a:lnTo>
                      <a:pt x="36427" y="37181"/>
                    </a:lnTo>
                    <a:cubicBezTo>
                      <a:pt x="35046" y="39127"/>
                      <a:pt x="33602" y="41073"/>
                      <a:pt x="32137" y="42998"/>
                    </a:cubicBezTo>
                    <a:lnTo>
                      <a:pt x="32137" y="43040"/>
                    </a:lnTo>
                    <a:cubicBezTo>
                      <a:pt x="31635" y="43689"/>
                      <a:pt x="31154" y="44316"/>
                      <a:pt x="30652" y="44965"/>
                    </a:cubicBezTo>
                    <a:cubicBezTo>
                      <a:pt x="30463" y="45195"/>
                      <a:pt x="30484" y="45509"/>
                      <a:pt x="30631" y="45760"/>
                    </a:cubicBezTo>
                    <a:cubicBezTo>
                      <a:pt x="30673" y="45823"/>
                      <a:pt x="30735" y="45886"/>
                      <a:pt x="30798" y="45927"/>
                    </a:cubicBezTo>
                    <a:cubicBezTo>
                      <a:pt x="30895" y="46003"/>
                      <a:pt x="31004" y="46045"/>
                      <a:pt x="31121" y="46045"/>
                    </a:cubicBezTo>
                    <a:cubicBezTo>
                      <a:pt x="31230" y="46045"/>
                      <a:pt x="31346" y="46008"/>
                      <a:pt x="31468" y="45927"/>
                    </a:cubicBezTo>
                    <a:cubicBezTo>
                      <a:pt x="32535" y="45153"/>
                      <a:pt x="33581" y="44337"/>
                      <a:pt x="34606" y="43458"/>
                    </a:cubicBezTo>
                    <a:lnTo>
                      <a:pt x="34606" y="43417"/>
                    </a:lnTo>
                    <a:cubicBezTo>
                      <a:pt x="34920" y="43166"/>
                      <a:pt x="35234" y="42873"/>
                      <a:pt x="35506" y="42622"/>
                    </a:cubicBezTo>
                    <a:cubicBezTo>
                      <a:pt x="35506" y="42622"/>
                      <a:pt x="35506" y="42580"/>
                      <a:pt x="35548" y="42580"/>
                    </a:cubicBezTo>
                    <a:cubicBezTo>
                      <a:pt x="36908" y="41324"/>
                      <a:pt x="38184" y="40006"/>
                      <a:pt x="39377" y="38604"/>
                    </a:cubicBezTo>
                    <a:cubicBezTo>
                      <a:pt x="41762" y="35779"/>
                      <a:pt x="43813" y="32683"/>
                      <a:pt x="45382" y="29356"/>
                    </a:cubicBezTo>
                    <a:cubicBezTo>
                      <a:pt x="45424" y="29251"/>
                      <a:pt x="45487" y="29147"/>
                      <a:pt x="45507" y="29063"/>
                    </a:cubicBezTo>
                    <a:cubicBezTo>
                      <a:pt x="45612" y="28833"/>
                      <a:pt x="45717" y="28624"/>
                      <a:pt x="45821" y="28393"/>
                    </a:cubicBezTo>
                    <a:cubicBezTo>
                      <a:pt x="45863" y="28247"/>
                      <a:pt x="45926" y="28121"/>
                      <a:pt x="46010" y="27975"/>
                    </a:cubicBezTo>
                    <a:cubicBezTo>
                      <a:pt x="46072" y="27766"/>
                      <a:pt x="46177" y="27557"/>
                      <a:pt x="46261" y="27305"/>
                    </a:cubicBezTo>
                    <a:cubicBezTo>
                      <a:pt x="46324" y="27159"/>
                      <a:pt x="46386" y="26992"/>
                      <a:pt x="46449" y="26845"/>
                    </a:cubicBezTo>
                    <a:lnTo>
                      <a:pt x="46679" y="26217"/>
                    </a:lnTo>
                    <a:lnTo>
                      <a:pt x="46993" y="25360"/>
                    </a:lnTo>
                    <a:lnTo>
                      <a:pt x="47223" y="24648"/>
                    </a:lnTo>
                    <a:cubicBezTo>
                      <a:pt x="47286" y="24460"/>
                      <a:pt x="47328" y="24272"/>
                      <a:pt x="47412" y="24104"/>
                    </a:cubicBezTo>
                    <a:cubicBezTo>
                      <a:pt x="47474" y="23895"/>
                      <a:pt x="47516" y="23707"/>
                      <a:pt x="47579" y="23497"/>
                    </a:cubicBezTo>
                    <a:lnTo>
                      <a:pt x="47725" y="22953"/>
                    </a:lnTo>
                    <a:cubicBezTo>
                      <a:pt x="47788" y="22744"/>
                      <a:pt x="47830" y="22556"/>
                      <a:pt x="47893" y="22347"/>
                    </a:cubicBezTo>
                    <a:cubicBezTo>
                      <a:pt x="47935" y="22158"/>
                      <a:pt x="47956" y="21970"/>
                      <a:pt x="48018" y="21823"/>
                    </a:cubicBezTo>
                    <a:cubicBezTo>
                      <a:pt x="48060" y="21614"/>
                      <a:pt x="48123" y="21405"/>
                      <a:pt x="48144" y="21196"/>
                    </a:cubicBezTo>
                    <a:cubicBezTo>
                      <a:pt x="48165" y="21028"/>
                      <a:pt x="48207" y="20861"/>
                      <a:pt x="48248" y="20694"/>
                    </a:cubicBezTo>
                    <a:cubicBezTo>
                      <a:pt x="48269" y="20484"/>
                      <a:pt x="48332" y="20296"/>
                      <a:pt x="48353" y="20087"/>
                    </a:cubicBezTo>
                    <a:cubicBezTo>
                      <a:pt x="48416" y="19752"/>
                      <a:pt x="48207" y="19417"/>
                      <a:pt x="47893" y="19292"/>
                    </a:cubicBezTo>
                    <a:cubicBezTo>
                      <a:pt x="50720" y="19079"/>
                      <a:pt x="53566" y="18973"/>
                      <a:pt x="56425" y="18973"/>
                    </a:cubicBezTo>
                    <a:cubicBezTo>
                      <a:pt x="59744" y="18973"/>
                      <a:pt x="63082" y="19115"/>
                      <a:pt x="66431" y="19396"/>
                    </a:cubicBezTo>
                    <a:cubicBezTo>
                      <a:pt x="66159" y="19647"/>
                      <a:pt x="65908" y="19940"/>
                      <a:pt x="65678" y="20233"/>
                    </a:cubicBezTo>
                    <a:cubicBezTo>
                      <a:pt x="65615" y="20275"/>
                      <a:pt x="65594" y="20338"/>
                      <a:pt x="65531" y="20380"/>
                    </a:cubicBezTo>
                    <a:cubicBezTo>
                      <a:pt x="65406" y="20547"/>
                      <a:pt x="65301" y="20694"/>
                      <a:pt x="65176" y="20861"/>
                    </a:cubicBezTo>
                    <a:cubicBezTo>
                      <a:pt x="65113" y="20924"/>
                      <a:pt x="65071" y="20986"/>
                      <a:pt x="65008" y="21070"/>
                    </a:cubicBezTo>
                    <a:cubicBezTo>
                      <a:pt x="64904" y="21217"/>
                      <a:pt x="64778" y="21384"/>
                      <a:pt x="64674" y="21531"/>
                    </a:cubicBezTo>
                    <a:lnTo>
                      <a:pt x="64527" y="21761"/>
                    </a:lnTo>
                    <a:lnTo>
                      <a:pt x="64213" y="22242"/>
                    </a:lnTo>
                    <a:cubicBezTo>
                      <a:pt x="64150" y="22326"/>
                      <a:pt x="64109" y="22388"/>
                      <a:pt x="64046" y="22493"/>
                    </a:cubicBezTo>
                    <a:cubicBezTo>
                      <a:pt x="63941" y="22660"/>
                      <a:pt x="63837" y="22807"/>
                      <a:pt x="63753" y="22995"/>
                    </a:cubicBezTo>
                    <a:cubicBezTo>
                      <a:pt x="63711" y="23079"/>
                      <a:pt x="63648" y="23183"/>
                      <a:pt x="63606" y="23267"/>
                    </a:cubicBezTo>
                    <a:cubicBezTo>
                      <a:pt x="63502" y="23414"/>
                      <a:pt x="63418" y="23581"/>
                      <a:pt x="63313" y="23748"/>
                    </a:cubicBezTo>
                    <a:cubicBezTo>
                      <a:pt x="63272" y="23853"/>
                      <a:pt x="63209" y="23937"/>
                      <a:pt x="63167" y="24041"/>
                    </a:cubicBezTo>
                    <a:cubicBezTo>
                      <a:pt x="63021" y="24272"/>
                      <a:pt x="62895" y="24523"/>
                      <a:pt x="62790" y="24753"/>
                    </a:cubicBezTo>
                    <a:cubicBezTo>
                      <a:pt x="62686" y="24941"/>
                      <a:pt x="62602" y="25108"/>
                      <a:pt x="62497" y="25297"/>
                    </a:cubicBezTo>
                    <a:cubicBezTo>
                      <a:pt x="62456" y="25380"/>
                      <a:pt x="62435" y="25485"/>
                      <a:pt x="62372" y="25569"/>
                    </a:cubicBezTo>
                    <a:cubicBezTo>
                      <a:pt x="62267" y="25778"/>
                      <a:pt x="62184" y="25945"/>
                      <a:pt x="62079" y="26155"/>
                    </a:cubicBezTo>
                    <a:lnTo>
                      <a:pt x="62016" y="26322"/>
                    </a:lnTo>
                    <a:cubicBezTo>
                      <a:pt x="61430" y="27494"/>
                      <a:pt x="60886" y="28665"/>
                      <a:pt x="60342" y="29795"/>
                    </a:cubicBezTo>
                    <a:cubicBezTo>
                      <a:pt x="60342" y="29816"/>
                      <a:pt x="60300" y="29858"/>
                      <a:pt x="60300" y="29858"/>
                    </a:cubicBezTo>
                    <a:cubicBezTo>
                      <a:pt x="60196" y="30088"/>
                      <a:pt x="60070" y="30298"/>
                      <a:pt x="59966" y="30528"/>
                    </a:cubicBezTo>
                    <a:cubicBezTo>
                      <a:pt x="59715" y="31051"/>
                      <a:pt x="59443" y="31553"/>
                      <a:pt x="59150" y="32013"/>
                    </a:cubicBezTo>
                    <a:cubicBezTo>
                      <a:pt x="57371" y="35110"/>
                      <a:pt x="55446" y="38123"/>
                      <a:pt x="53458" y="41094"/>
                    </a:cubicBezTo>
                    <a:cubicBezTo>
                      <a:pt x="53458" y="41115"/>
                      <a:pt x="53438" y="41115"/>
                      <a:pt x="53396" y="41157"/>
                    </a:cubicBezTo>
                    <a:lnTo>
                      <a:pt x="50257" y="45865"/>
                    </a:lnTo>
                    <a:cubicBezTo>
                      <a:pt x="50071" y="46144"/>
                      <a:pt x="50357" y="46412"/>
                      <a:pt x="50645" y="46412"/>
                    </a:cubicBezTo>
                    <a:cubicBezTo>
                      <a:pt x="50745" y="46412"/>
                      <a:pt x="50846" y="46380"/>
                      <a:pt x="50927" y="46304"/>
                    </a:cubicBezTo>
                    <a:cubicBezTo>
                      <a:pt x="53479" y="43898"/>
                      <a:pt x="55781" y="41261"/>
                      <a:pt x="57852" y="38437"/>
                    </a:cubicBezTo>
                    <a:lnTo>
                      <a:pt x="57852" y="38395"/>
                    </a:lnTo>
                    <a:cubicBezTo>
                      <a:pt x="59087" y="36721"/>
                      <a:pt x="60259" y="34984"/>
                      <a:pt x="61326" y="33143"/>
                    </a:cubicBezTo>
                    <a:cubicBezTo>
                      <a:pt x="62916" y="30444"/>
                      <a:pt x="64966" y="27243"/>
                      <a:pt x="66034" y="23937"/>
                    </a:cubicBezTo>
                    <a:lnTo>
                      <a:pt x="66034" y="23916"/>
                    </a:lnTo>
                    <a:cubicBezTo>
                      <a:pt x="66117" y="23707"/>
                      <a:pt x="66159" y="23497"/>
                      <a:pt x="66222" y="23288"/>
                    </a:cubicBezTo>
                    <a:cubicBezTo>
                      <a:pt x="66222" y="23225"/>
                      <a:pt x="66243" y="23204"/>
                      <a:pt x="66243" y="23163"/>
                    </a:cubicBezTo>
                    <a:cubicBezTo>
                      <a:pt x="66306" y="22995"/>
                      <a:pt x="66326" y="22849"/>
                      <a:pt x="66368" y="22702"/>
                    </a:cubicBezTo>
                    <a:cubicBezTo>
                      <a:pt x="66410" y="22639"/>
                      <a:pt x="66410" y="22577"/>
                      <a:pt x="66431" y="22493"/>
                    </a:cubicBezTo>
                    <a:cubicBezTo>
                      <a:pt x="66452" y="22347"/>
                      <a:pt x="66515" y="22179"/>
                      <a:pt x="66536" y="22054"/>
                    </a:cubicBezTo>
                    <a:cubicBezTo>
                      <a:pt x="66557" y="21928"/>
                      <a:pt x="66578" y="21823"/>
                      <a:pt x="66619" y="21698"/>
                    </a:cubicBezTo>
                    <a:cubicBezTo>
                      <a:pt x="66640" y="21614"/>
                      <a:pt x="66640" y="21531"/>
                      <a:pt x="66661" y="21447"/>
                    </a:cubicBezTo>
                    <a:cubicBezTo>
                      <a:pt x="66682" y="21321"/>
                      <a:pt x="66682" y="21217"/>
                      <a:pt x="66724" y="21091"/>
                    </a:cubicBezTo>
                    <a:lnTo>
                      <a:pt x="66724" y="20986"/>
                    </a:lnTo>
                    <a:cubicBezTo>
                      <a:pt x="66745" y="20714"/>
                      <a:pt x="66766" y="20442"/>
                      <a:pt x="66787" y="20170"/>
                    </a:cubicBezTo>
                    <a:cubicBezTo>
                      <a:pt x="66787" y="19940"/>
                      <a:pt x="66829" y="19668"/>
                      <a:pt x="66787" y="19438"/>
                    </a:cubicBezTo>
                    <a:lnTo>
                      <a:pt x="66787" y="19438"/>
                    </a:lnTo>
                    <a:cubicBezTo>
                      <a:pt x="68565" y="19606"/>
                      <a:pt x="70344" y="19773"/>
                      <a:pt x="72122" y="20024"/>
                    </a:cubicBezTo>
                    <a:cubicBezTo>
                      <a:pt x="72018" y="20129"/>
                      <a:pt x="71955" y="20233"/>
                      <a:pt x="71850" y="20338"/>
                    </a:cubicBezTo>
                    <a:cubicBezTo>
                      <a:pt x="71788" y="20380"/>
                      <a:pt x="71767" y="20442"/>
                      <a:pt x="71704" y="20484"/>
                    </a:cubicBezTo>
                    <a:lnTo>
                      <a:pt x="71390" y="20882"/>
                    </a:lnTo>
                    <a:cubicBezTo>
                      <a:pt x="71348" y="20924"/>
                      <a:pt x="71285" y="21007"/>
                      <a:pt x="71244" y="21070"/>
                    </a:cubicBezTo>
                    <a:cubicBezTo>
                      <a:pt x="71139" y="21196"/>
                      <a:pt x="71034" y="21342"/>
                      <a:pt x="70909" y="21489"/>
                    </a:cubicBezTo>
                    <a:cubicBezTo>
                      <a:pt x="70867" y="21531"/>
                      <a:pt x="70825" y="21593"/>
                      <a:pt x="70804" y="21635"/>
                    </a:cubicBezTo>
                    <a:cubicBezTo>
                      <a:pt x="70658" y="21803"/>
                      <a:pt x="70553" y="21949"/>
                      <a:pt x="70428" y="22116"/>
                    </a:cubicBezTo>
                    <a:cubicBezTo>
                      <a:pt x="70407" y="22137"/>
                      <a:pt x="70407" y="22158"/>
                      <a:pt x="70386" y="22179"/>
                    </a:cubicBezTo>
                    <a:cubicBezTo>
                      <a:pt x="69821" y="22953"/>
                      <a:pt x="69298" y="23748"/>
                      <a:pt x="68775" y="24564"/>
                    </a:cubicBezTo>
                    <a:cubicBezTo>
                      <a:pt x="68356" y="25171"/>
                      <a:pt x="68000" y="25799"/>
                      <a:pt x="67666" y="26448"/>
                    </a:cubicBezTo>
                    <a:cubicBezTo>
                      <a:pt x="66850" y="27829"/>
                      <a:pt x="66034" y="29230"/>
                      <a:pt x="65176" y="30528"/>
                    </a:cubicBezTo>
                    <a:cubicBezTo>
                      <a:pt x="62393" y="34796"/>
                      <a:pt x="59443" y="38918"/>
                      <a:pt x="56492" y="43061"/>
                    </a:cubicBezTo>
                    <a:cubicBezTo>
                      <a:pt x="56492" y="43061"/>
                      <a:pt x="56492" y="43082"/>
                      <a:pt x="56471" y="43082"/>
                    </a:cubicBezTo>
                    <a:lnTo>
                      <a:pt x="56074" y="43626"/>
                    </a:lnTo>
                    <a:cubicBezTo>
                      <a:pt x="55822" y="43988"/>
                      <a:pt x="56079" y="44373"/>
                      <a:pt x="56400" y="44373"/>
                    </a:cubicBezTo>
                    <a:cubicBezTo>
                      <a:pt x="56506" y="44373"/>
                      <a:pt x="56619" y="44331"/>
                      <a:pt x="56723" y="44233"/>
                    </a:cubicBezTo>
                    <a:cubicBezTo>
                      <a:pt x="58668" y="42412"/>
                      <a:pt x="60719" y="40257"/>
                      <a:pt x="62707" y="37956"/>
                    </a:cubicBezTo>
                    <a:cubicBezTo>
                      <a:pt x="62707" y="37935"/>
                      <a:pt x="62749" y="37935"/>
                      <a:pt x="62749" y="37935"/>
                    </a:cubicBezTo>
                    <a:cubicBezTo>
                      <a:pt x="62790" y="37872"/>
                      <a:pt x="62853" y="37830"/>
                      <a:pt x="62895" y="37746"/>
                    </a:cubicBezTo>
                    <a:cubicBezTo>
                      <a:pt x="62895" y="37949"/>
                      <a:pt x="63058" y="38129"/>
                      <a:pt x="63236" y="38129"/>
                    </a:cubicBezTo>
                    <a:cubicBezTo>
                      <a:pt x="63297" y="38129"/>
                      <a:pt x="63360" y="38108"/>
                      <a:pt x="63418" y="38060"/>
                    </a:cubicBezTo>
                    <a:lnTo>
                      <a:pt x="63816" y="37746"/>
                    </a:lnTo>
                    <a:lnTo>
                      <a:pt x="63816" y="37725"/>
                    </a:lnTo>
                    <a:cubicBezTo>
                      <a:pt x="64318" y="37328"/>
                      <a:pt x="64799" y="36909"/>
                      <a:pt x="65301" y="36491"/>
                    </a:cubicBezTo>
                    <a:cubicBezTo>
                      <a:pt x="65406" y="36386"/>
                      <a:pt x="65531" y="36282"/>
                      <a:pt x="65636" y="36198"/>
                    </a:cubicBezTo>
                    <a:lnTo>
                      <a:pt x="65636" y="36198"/>
                    </a:lnTo>
                    <a:cubicBezTo>
                      <a:pt x="65636" y="36240"/>
                      <a:pt x="65615" y="36240"/>
                      <a:pt x="65615" y="36261"/>
                    </a:cubicBezTo>
                    <a:cubicBezTo>
                      <a:pt x="66452" y="35528"/>
                      <a:pt x="67289" y="34733"/>
                      <a:pt x="68084" y="33959"/>
                    </a:cubicBezTo>
                    <a:lnTo>
                      <a:pt x="68126" y="33896"/>
                    </a:lnTo>
                    <a:lnTo>
                      <a:pt x="68879" y="33143"/>
                    </a:lnTo>
                    <a:cubicBezTo>
                      <a:pt x="68942" y="33101"/>
                      <a:pt x="68984" y="33038"/>
                      <a:pt x="69047" y="32955"/>
                    </a:cubicBezTo>
                    <a:cubicBezTo>
                      <a:pt x="69256" y="32725"/>
                      <a:pt x="69465" y="32515"/>
                      <a:pt x="69674" y="32285"/>
                    </a:cubicBezTo>
                    <a:cubicBezTo>
                      <a:pt x="69758" y="32202"/>
                      <a:pt x="69821" y="32097"/>
                      <a:pt x="69925" y="32013"/>
                    </a:cubicBezTo>
                    <a:cubicBezTo>
                      <a:pt x="70114" y="31804"/>
                      <a:pt x="70302" y="31637"/>
                      <a:pt x="70448" y="31427"/>
                    </a:cubicBezTo>
                    <a:cubicBezTo>
                      <a:pt x="70553" y="31281"/>
                      <a:pt x="70658" y="31176"/>
                      <a:pt x="70762" y="31051"/>
                    </a:cubicBezTo>
                    <a:cubicBezTo>
                      <a:pt x="70930" y="30862"/>
                      <a:pt x="71055" y="30716"/>
                      <a:pt x="71223" y="30528"/>
                    </a:cubicBezTo>
                    <a:cubicBezTo>
                      <a:pt x="71348" y="30381"/>
                      <a:pt x="71474" y="30235"/>
                      <a:pt x="71578" y="30088"/>
                    </a:cubicBezTo>
                    <a:cubicBezTo>
                      <a:pt x="71704" y="29921"/>
                      <a:pt x="71850" y="29774"/>
                      <a:pt x="71955" y="29607"/>
                    </a:cubicBezTo>
                    <a:cubicBezTo>
                      <a:pt x="72080" y="29440"/>
                      <a:pt x="72227" y="29272"/>
                      <a:pt x="72373" y="29084"/>
                    </a:cubicBezTo>
                    <a:cubicBezTo>
                      <a:pt x="72478" y="28958"/>
                      <a:pt x="72583" y="28812"/>
                      <a:pt x="72687" y="28665"/>
                    </a:cubicBezTo>
                    <a:cubicBezTo>
                      <a:pt x="72834" y="28498"/>
                      <a:pt x="73001" y="28289"/>
                      <a:pt x="73127" y="28101"/>
                    </a:cubicBezTo>
                    <a:cubicBezTo>
                      <a:pt x="73231" y="27975"/>
                      <a:pt x="73315" y="27829"/>
                      <a:pt x="73420" y="27724"/>
                    </a:cubicBezTo>
                    <a:lnTo>
                      <a:pt x="73880" y="27096"/>
                    </a:lnTo>
                    <a:cubicBezTo>
                      <a:pt x="73964" y="26992"/>
                      <a:pt x="74047" y="26866"/>
                      <a:pt x="74110" y="26761"/>
                    </a:cubicBezTo>
                    <a:cubicBezTo>
                      <a:pt x="74277" y="26531"/>
                      <a:pt x="74424" y="26301"/>
                      <a:pt x="74591" y="26092"/>
                    </a:cubicBezTo>
                    <a:cubicBezTo>
                      <a:pt x="74675" y="25987"/>
                      <a:pt x="74717" y="25883"/>
                      <a:pt x="74801" y="25778"/>
                    </a:cubicBezTo>
                    <a:cubicBezTo>
                      <a:pt x="74947" y="25527"/>
                      <a:pt x="75135" y="25276"/>
                      <a:pt x="75303" y="25046"/>
                    </a:cubicBezTo>
                    <a:cubicBezTo>
                      <a:pt x="75345" y="24962"/>
                      <a:pt x="75407" y="24857"/>
                      <a:pt x="75470" y="24774"/>
                    </a:cubicBezTo>
                    <a:cubicBezTo>
                      <a:pt x="75637" y="24523"/>
                      <a:pt x="75826" y="24251"/>
                      <a:pt x="75972" y="23999"/>
                    </a:cubicBezTo>
                    <a:cubicBezTo>
                      <a:pt x="76035" y="23916"/>
                      <a:pt x="76056" y="23853"/>
                      <a:pt x="76098" y="23790"/>
                    </a:cubicBezTo>
                    <a:cubicBezTo>
                      <a:pt x="76286" y="23497"/>
                      <a:pt x="76454" y="23204"/>
                      <a:pt x="76621" y="22911"/>
                    </a:cubicBezTo>
                    <a:cubicBezTo>
                      <a:pt x="76621" y="22891"/>
                      <a:pt x="76663" y="22891"/>
                      <a:pt x="76663" y="22870"/>
                    </a:cubicBezTo>
                    <a:cubicBezTo>
                      <a:pt x="77018" y="22263"/>
                      <a:pt x="77353" y="21635"/>
                      <a:pt x="77667" y="21028"/>
                    </a:cubicBezTo>
                    <a:cubicBezTo>
                      <a:pt x="78483" y="21196"/>
                      <a:pt x="79299" y="21321"/>
                      <a:pt x="80115" y="21510"/>
                    </a:cubicBezTo>
                    <a:cubicBezTo>
                      <a:pt x="80031" y="21593"/>
                      <a:pt x="79927" y="21656"/>
                      <a:pt x="79843" y="21740"/>
                    </a:cubicBezTo>
                    <a:cubicBezTo>
                      <a:pt x="79801" y="21803"/>
                      <a:pt x="79739" y="21844"/>
                      <a:pt x="79655" y="21907"/>
                    </a:cubicBezTo>
                    <a:cubicBezTo>
                      <a:pt x="79550" y="22012"/>
                      <a:pt x="79446" y="22075"/>
                      <a:pt x="79383" y="22179"/>
                    </a:cubicBezTo>
                    <a:cubicBezTo>
                      <a:pt x="79299" y="22263"/>
                      <a:pt x="79215" y="22347"/>
                      <a:pt x="79174" y="22430"/>
                    </a:cubicBezTo>
                    <a:cubicBezTo>
                      <a:pt x="79090" y="22493"/>
                      <a:pt x="79006" y="22598"/>
                      <a:pt x="78922" y="22681"/>
                    </a:cubicBezTo>
                    <a:cubicBezTo>
                      <a:pt x="78818" y="22786"/>
                      <a:pt x="78755" y="22891"/>
                      <a:pt x="78650" y="22995"/>
                    </a:cubicBezTo>
                    <a:cubicBezTo>
                      <a:pt x="78588" y="23058"/>
                      <a:pt x="78546" y="23121"/>
                      <a:pt x="78483" y="23183"/>
                    </a:cubicBezTo>
                    <a:cubicBezTo>
                      <a:pt x="78337" y="23372"/>
                      <a:pt x="78169" y="23539"/>
                      <a:pt x="78044" y="23727"/>
                    </a:cubicBezTo>
                    <a:lnTo>
                      <a:pt x="77981" y="23790"/>
                    </a:lnTo>
                    <a:cubicBezTo>
                      <a:pt x="77855" y="23958"/>
                      <a:pt x="77709" y="24146"/>
                      <a:pt x="77562" y="24334"/>
                    </a:cubicBezTo>
                    <a:cubicBezTo>
                      <a:pt x="77542" y="24355"/>
                      <a:pt x="77521" y="24418"/>
                      <a:pt x="77500" y="24439"/>
                    </a:cubicBezTo>
                    <a:cubicBezTo>
                      <a:pt x="77353" y="24627"/>
                      <a:pt x="77228" y="24774"/>
                      <a:pt x="77102" y="24962"/>
                    </a:cubicBezTo>
                    <a:cubicBezTo>
                      <a:pt x="77081" y="24983"/>
                      <a:pt x="77081" y="25004"/>
                      <a:pt x="77039" y="25046"/>
                    </a:cubicBezTo>
                    <a:cubicBezTo>
                      <a:pt x="76140" y="26343"/>
                      <a:pt x="75261" y="27766"/>
                      <a:pt x="74403" y="29084"/>
                    </a:cubicBezTo>
                    <a:cubicBezTo>
                      <a:pt x="74005" y="29712"/>
                      <a:pt x="73587" y="30318"/>
                      <a:pt x="73210" y="30904"/>
                    </a:cubicBezTo>
                    <a:cubicBezTo>
                      <a:pt x="70532" y="34629"/>
                      <a:pt x="67687" y="38228"/>
                      <a:pt x="64841" y="41805"/>
                    </a:cubicBezTo>
                    <a:cubicBezTo>
                      <a:pt x="64841" y="41826"/>
                      <a:pt x="64799" y="41826"/>
                      <a:pt x="64778" y="41847"/>
                    </a:cubicBezTo>
                    <a:cubicBezTo>
                      <a:pt x="64653" y="42015"/>
                      <a:pt x="64548" y="42161"/>
                      <a:pt x="64422" y="42329"/>
                    </a:cubicBezTo>
                    <a:cubicBezTo>
                      <a:pt x="64052" y="42766"/>
                      <a:pt x="64426" y="43500"/>
                      <a:pt x="64913" y="43500"/>
                    </a:cubicBezTo>
                    <a:cubicBezTo>
                      <a:pt x="65031" y="43500"/>
                      <a:pt x="65157" y="43457"/>
                      <a:pt x="65280" y="43354"/>
                    </a:cubicBezTo>
                    <a:cubicBezTo>
                      <a:pt x="66368" y="42433"/>
                      <a:pt x="67582" y="41408"/>
                      <a:pt x="68816" y="40257"/>
                    </a:cubicBezTo>
                    <a:cubicBezTo>
                      <a:pt x="68816" y="40257"/>
                      <a:pt x="68816" y="40236"/>
                      <a:pt x="68837" y="40236"/>
                    </a:cubicBezTo>
                    <a:lnTo>
                      <a:pt x="68921" y="40153"/>
                    </a:lnTo>
                    <a:lnTo>
                      <a:pt x="68942" y="40153"/>
                    </a:lnTo>
                    <a:cubicBezTo>
                      <a:pt x="73838" y="35612"/>
                      <a:pt x="79132" y="29440"/>
                      <a:pt x="80575" y="23393"/>
                    </a:cubicBezTo>
                    <a:cubicBezTo>
                      <a:pt x="80596" y="23309"/>
                      <a:pt x="80638" y="23204"/>
                      <a:pt x="80638" y="23121"/>
                    </a:cubicBezTo>
                    <a:cubicBezTo>
                      <a:pt x="80659" y="23058"/>
                      <a:pt x="80659" y="22995"/>
                      <a:pt x="80680" y="22911"/>
                    </a:cubicBezTo>
                    <a:cubicBezTo>
                      <a:pt x="80764" y="22472"/>
                      <a:pt x="80847" y="22054"/>
                      <a:pt x="80889" y="21614"/>
                    </a:cubicBezTo>
                    <a:cubicBezTo>
                      <a:pt x="81894" y="21823"/>
                      <a:pt x="82877" y="22033"/>
                      <a:pt x="83881" y="22263"/>
                    </a:cubicBezTo>
                    <a:cubicBezTo>
                      <a:pt x="83777" y="22451"/>
                      <a:pt x="83693" y="22660"/>
                      <a:pt x="83588" y="22849"/>
                    </a:cubicBezTo>
                    <a:cubicBezTo>
                      <a:pt x="83526" y="22974"/>
                      <a:pt x="83484" y="23079"/>
                      <a:pt x="83400" y="23204"/>
                    </a:cubicBezTo>
                    <a:cubicBezTo>
                      <a:pt x="83275" y="23497"/>
                      <a:pt x="83107" y="23811"/>
                      <a:pt x="82982" y="24125"/>
                    </a:cubicBezTo>
                    <a:cubicBezTo>
                      <a:pt x="82961" y="24167"/>
                      <a:pt x="82940" y="24230"/>
                      <a:pt x="82940" y="24251"/>
                    </a:cubicBezTo>
                    <a:cubicBezTo>
                      <a:pt x="81831" y="26678"/>
                      <a:pt x="80889" y="29168"/>
                      <a:pt x="79529" y="31490"/>
                    </a:cubicBezTo>
                    <a:cubicBezTo>
                      <a:pt x="77521" y="34922"/>
                      <a:pt x="75010" y="37872"/>
                      <a:pt x="72290" y="40759"/>
                    </a:cubicBezTo>
                    <a:lnTo>
                      <a:pt x="72290" y="40780"/>
                    </a:lnTo>
                    <a:lnTo>
                      <a:pt x="72269" y="40801"/>
                    </a:lnTo>
                    <a:cubicBezTo>
                      <a:pt x="72050" y="41105"/>
                      <a:pt x="72320" y="41558"/>
                      <a:pt x="72630" y="41558"/>
                    </a:cubicBezTo>
                    <a:cubicBezTo>
                      <a:pt x="72705" y="41558"/>
                      <a:pt x="72782" y="41532"/>
                      <a:pt x="72855" y="41471"/>
                    </a:cubicBezTo>
                    <a:cubicBezTo>
                      <a:pt x="74257" y="40383"/>
                      <a:pt x="75637" y="39169"/>
                      <a:pt x="76914" y="37746"/>
                    </a:cubicBezTo>
                    <a:cubicBezTo>
                      <a:pt x="76914" y="37746"/>
                      <a:pt x="76914" y="37725"/>
                      <a:pt x="76935" y="37725"/>
                    </a:cubicBezTo>
                    <a:cubicBezTo>
                      <a:pt x="80785" y="33583"/>
                      <a:pt x="83840" y="28205"/>
                      <a:pt x="84216" y="22807"/>
                    </a:cubicBezTo>
                    <a:lnTo>
                      <a:pt x="84216" y="22744"/>
                    </a:lnTo>
                    <a:cubicBezTo>
                      <a:pt x="84216" y="22598"/>
                      <a:pt x="84237" y="22493"/>
                      <a:pt x="84237" y="22367"/>
                    </a:cubicBezTo>
                    <a:cubicBezTo>
                      <a:pt x="85785" y="22744"/>
                      <a:pt x="87355" y="23163"/>
                      <a:pt x="88903" y="23581"/>
                    </a:cubicBezTo>
                    <a:cubicBezTo>
                      <a:pt x="88254" y="24230"/>
                      <a:pt x="87689" y="24941"/>
                      <a:pt x="87166" y="25673"/>
                    </a:cubicBezTo>
                    <a:lnTo>
                      <a:pt x="87145" y="25694"/>
                    </a:lnTo>
                    <a:cubicBezTo>
                      <a:pt x="87062" y="25820"/>
                      <a:pt x="86957" y="25924"/>
                      <a:pt x="86894" y="26050"/>
                    </a:cubicBezTo>
                    <a:cubicBezTo>
                      <a:pt x="86853" y="26113"/>
                      <a:pt x="86832" y="26155"/>
                      <a:pt x="86790" y="26196"/>
                    </a:cubicBezTo>
                    <a:cubicBezTo>
                      <a:pt x="86727" y="26301"/>
                      <a:pt x="86643" y="26364"/>
                      <a:pt x="86601" y="26468"/>
                    </a:cubicBezTo>
                    <a:cubicBezTo>
                      <a:pt x="86539" y="26552"/>
                      <a:pt x="86518" y="26615"/>
                      <a:pt x="86476" y="26678"/>
                    </a:cubicBezTo>
                    <a:cubicBezTo>
                      <a:pt x="86434" y="26740"/>
                      <a:pt x="86413" y="26761"/>
                      <a:pt x="86392" y="26824"/>
                    </a:cubicBezTo>
                    <a:cubicBezTo>
                      <a:pt x="85555" y="28101"/>
                      <a:pt x="84802" y="29398"/>
                      <a:pt x="83944" y="30716"/>
                    </a:cubicBezTo>
                    <a:cubicBezTo>
                      <a:pt x="83254" y="31804"/>
                      <a:pt x="82521" y="32913"/>
                      <a:pt x="81747" y="33980"/>
                    </a:cubicBezTo>
                    <a:cubicBezTo>
                      <a:pt x="81287" y="34671"/>
                      <a:pt x="80806" y="35340"/>
                      <a:pt x="80345" y="35989"/>
                    </a:cubicBezTo>
                    <a:cubicBezTo>
                      <a:pt x="79529" y="37098"/>
                      <a:pt x="78713" y="38186"/>
                      <a:pt x="77876" y="39295"/>
                    </a:cubicBezTo>
                    <a:cubicBezTo>
                      <a:pt x="77834" y="39378"/>
                      <a:pt x="77772" y="39420"/>
                      <a:pt x="77730" y="39504"/>
                    </a:cubicBezTo>
                    <a:cubicBezTo>
                      <a:pt x="77426" y="39909"/>
                      <a:pt x="77735" y="40546"/>
                      <a:pt x="78163" y="40546"/>
                    </a:cubicBezTo>
                    <a:cubicBezTo>
                      <a:pt x="78265" y="40546"/>
                      <a:pt x="78374" y="40509"/>
                      <a:pt x="78483" y="40425"/>
                    </a:cubicBezTo>
                    <a:cubicBezTo>
                      <a:pt x="79885" y="39399"/>
                      <a:pt x="81308" y="38165"/>
                      <a:pt x="82647" y="36826"/>
                    </a:cubicBezTo>
                    <a:cubicBezTo>
                      <a:pt x="86225" y="33206"/>
                      <a:pt x="89175" y="28603"/>
                      <a:pt x="89154" y="23644"/>
                    </a:cubicBezTo>
                    <a:lnTo>
                      <a:pt x="89154" y="23623"/>
                    </a:lnTo>
                    <a:cubicBezTo>
                      <a:pt x="93632" y="24899"/>
                      <a:pt x="98068" y="26448"/>
                      <a:pt x="102420" y="28310"/>
                    </a:cubicBezTo>
                    <a:cubicBezTo>
                      <a:pt x="102545" y="28101"/>
                      <a:pt x="102629" y="27870"/>
                      <a:pt x="102503" y="27808"/>
                    </a:cubicBezTo>
                    <a:cubicBezTo>
                      <a:pt x="97837" y="25778"/>
                      <a:pt x="93025" y="24041"/>
                      <a:pt x="88171" y="22660"/>
                    </a:cubicBezTo>
                    <a:cubicBezTo>
                      <a:pt x="88254" y="22639"/>
                      <a:pt x="88317" y="22598"/>
                      <a:pt x="88380" y="22535"/>
                    </a:cubicBezTo>
                    <a:cubicBezTo>
                      <a:pt x="88401" y="22493"/>
                      <a:pt x="88401" y="22472"/>
                      <a:pt x="88401" y="22451"/>
                    </a:cubicBezTo>
                    <a:cubicBezTo>
                      <a:pt x="88464" y="22137"/>
                      <a:pt x="88485" y="21823"/>
                      <a:pt x="88526" y="21489"/>
                    </a:cubicBezTo>
                    <a:lnTo>
                      <a:pt x="88526" y="21426"/>
                    </a:lnTo>
                    <a:cubicBezTo>
                      <a:pt x="88568" y="21133"/>
                      <a:pt x="88589" y="20819"/>
                      <a:pt x="88589" y="20547"/>
                    </a:cubicBezTo>
                    <a:lnTo>
                      <a:pt x="88589" y="20359"/>
                    </a:lnTo>
                    <a:lnTo>
                      <a:pt x="88589" y="19626"/>
                    </a:lnTo>
                    <a:lnTo>
                      <a:pt x="88589" y="19187"/>
                    </a:lnTo>
                    <a:cubicBezTo>
                      <a:pt x="88589" y="19041"/>
                      <a:pt x="88589" y="18936"/>
                      <a:pt x="88568" y="18810"/>
                    </a:cubicBezTo>
                    <a:cubicBezTo>
                      <a:pt x="88359" y="14730"/>
                      <a:pt x="86790" y="10755"/>
                      <a:pt x="84174" y="7595"/>
                    </a:cubicBezTo>
                    <a:cubicBezTo>
                      <a:pt x="83881" y="7219"/>
                      <a:pt x="83588" y="6884"/>
                      <a:pt x="83254" y="6570"/>
                    </a:cubicBezTo>
                    <a:lnTo>
                      <a:pt x="83065" y="6382"/>
                    </a:lnTo>
                    <a:cubicBezTo>
                      <a:pt x="83024" y="6340"/>
                      <a:pt x="82940" y="6277"/>
                      <a:pt x="82856" y="6256"/>
                    </a:cubicBezTo>
                    <a:cubicBezTo>
                      <a:pt x="82782" y="6226"/>
                      <a:pt x="82702" y="6211"/>
                      <a:pt x="82621" y="6211"/>
                    </a:cubicBezTo>
                    <a:cubicBezTo>
                      <a:pt x="82315" y="6211"/>
                      <a:pt x="81993" y="6414"/>
                      <a:pt x="81894" y="6696"/>
                    </a:cubicBezTo>
                    <a:cubicBezTo>
                      <a:pt x="81873" y="6696"/>
                      <a:pt x="81894" y="6696"/>
                      <a:pt x="81894" y="6738"/>
                    </a:cubicBezTo>
                    <a:cubicBezTo>
                      <a:pt x="81831" y="6842"/>
                      <a:pt x="81831" y="6989"/>
                      <a:pt x="81873" y="7114"/>
                    </a:cubicBezTo>
                    <a:cubicBezTo>
                      <a:pt x="82124" y="7909"/>
                      <a:pt x="82396" y="8725"/>
                      <a:pt x="82668" y="9499"/>
                    </a:cubicBezTo>
                    <a:lnTo>
                      <a:pt x="82668" y="9520"/>
                    </a:lnTo>
                    <a:cubicBezTo>
                      <a:pt x="84195" y="13914"/>
                      <a:pt x="85911" y="18350"/>
                      <a:pt x="87857" y="22535"/>
                    </a:cubicBezTo>
                    <a:cubicBezTo>
                      <a:pt x="87857" y="22550"/>
                      <a:pt x="87867" y="22564"/>
                      <a:pt x="87881" y="22572"/>
                    </a:cubicBezTo>
                    <a:lnTo>
                      <a:pt x="87881" y="22572"/>
                    </a:lnTo>
                    <a:cubicBezTo>
                      <a:pt x="86673" y="22239"/>
                      <a:pt x="85445" y="21926"/>
                      <a:pt x="84216" y="21614"/>
                    </a:cubicBezTo>
                    <a:cubicBezTo>
                      <a:pt x="84205" y="21580"/>
                      <a:pt x="84180" y="21564"/>
                      <a:pt x="84154" y="21564"/>
                    </a:cubicBezTo>
                    <a:cubicBezTo>
                      <a:pt x="84132" y="21564"/>
                      <a:pt x="84109" y="21574"/>
                      <a:pt x="84091" y="21593"/>
                    </a:cubicBezTo>
                    <a:cubicBezTo>
                      <a:pt x="83693" y="21489"/>
                      <a:pt x="83337" y="21405"/>
                      <a:pt x="82940" y="21300"/>
                    </a:cubicBezTo>
                    <a:cubicBezTo>
                      <a:pt x="82961" y="21279"/>
                      <a:pt x="82982" y="21238"/>
                      <a:pt x="82982" y="21196"/>
                    </a:cubicBezTo>
                    <a:cubicBezTo>
                      <a:pt x="83086" y="20568"/>
                      <a:pt x="83149" y="19961"/>
                      <a:pt x="83170" y="19334"/>
                    </a:cubicBezTo>
                    <a:lnTo>
                      <a:pt x="83170" y="19208"/>
                    </a:lnTo>
                    <a:lnTo>
                      <a:pt x="83170" y="18727"/>
                    </a:lnTo>
                    <a:lnTo>
                      <a:pt x="83170" y="18497"/>
                    </a:lnTo>
                    <a:lnTo>
                      <a:pt x="83170" y="18141"/>
                    </a:lnTo>
                    <a:cubicBezTo>
                      <a:pt x="83170" y="17994"/>
                      <a:pt x="83170" y="17890"/>
                      <a:pt x="83149" y="17764"/>
                    </a:cubicBezTo>
                    <a:cubicBezTo>
                      <a:pt x="83149" y="17681"/>
                      <a:pt x="83149" y="17576"/>
                      <a:pt x="83128" y="17513"/>
                    </a:cubicBezTo>
                    <a:cubicBezTo>
                      <a:pt x="83128" y="17346"/>
                      <a:pt x="83086" y="17157"/>
                      <a:pt x="83065" y="17011"/>
                    </a:cubicBezTo>
                    <a:lnTo>
                      <a:pt x="83065" y="16885"/>
                    </a:lnTo>
                    <a:cubicBezTo>
                      <a:pt x="82438" y="11550"/>
                      <a:pt x="79215" y="6758"/>
                      <a:pt x="74549" y="4059"/>
                    </a:cubicBezTo>
                    <a:cubicBezTo>
                      <a:pt x="74131" y="3829"/>
                      <a:pt x="73713" y="3620"/>
                      <a:pt x="73252" y="3411"/>
                    </a:cubicBezTo>
                    <a:cubicBezTo>
                      <a:pt x="73148" y="3348"/>
                      <a:pt x="73085" y="3306"/>
                      <a:pt x="72980" y="3285"/>
                    </a:cubicBezTo>
                    <a:cubicBezTo>
                      <a:pt x="72311" y="2992"/>
                      <a:pt x="71641" y="2720"/>
                      <a:pt x="70930" y="2511"/>
                    </a:cubicBezTo>
                    <a:cubicBezTo>
                      <a:pt x="70873" y="2496"/>
                      <a:pt x="70818" y="2489"/>
                      <a:pt x="70763" y="2489"/>
                    </a:cubicBezTo>
                    <a:cubicBezTo>
                      <a:pt x="70292" y="2489"/>
                      <a:pt x="69915" y="3021"/>
                      <a:pt x="70009" y="3453"/>
                    </a:cubicBezTo>
                    <a:cubicBezTo>
                      <a:pt x="68482" y="2239"/>
                      <a:pt x="66829" y="1130"/>
                      <a:pt x="65134" y="105"/>
                    </a:cubicBezTo>
                    <a:cubicBezTo>
                      <a:pt x="65008" y="32"/>
                      <a:pt x="64882" y="0"/>
                      <a:pt x="64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27"/>
              <p:cNvSpPr/>
              <p:nvPr/>
            </p:nvSpPr>
            <p:spPr>
              <a:xfrm>
                <a:off x="19388400" y="28623625"/>
                <a:ext cx="7147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28591" h="6325" extrusionOk="0">
                    <a:moveTo>
                      <a:pt x="9416" y="0"/>
                    </a:moveTo>
                    <a:cubicBezTo>
                      <a:pt x="6592" y="0"/>
                      <a:pt x="3725" y="272"/>
                      <a:pt x="942" y="711"/>
                    </a:cubicBezTo>
                    <a:cubicBezTo>
                      <a:pt x="1" y="837"/>
                      <a:pt x="1" y="2176"/>
                      <a:pt x="1026" y="2218"/>
                    </a:cubicBezTo>
                    <a:cubicBezTo>
                      <a:pt x="1193" y="2218"/>
                      <a:pt x="1361" y="2260"/>
                      <a:pt x="1549" y="2281"/>
                    </a:cubicBezTo>
                    <a:lnTo>
                      <a:pt x="1675" y="2281"/>
                    </a:lnTo>
                    <a:cubicBezTo>
                      <a:pt x="5336" y="2490"/>
                      <a:pt x="8998" y="3055"/>
                      <a:pt x="12618" y="3683"/>
                    </a:cubicBezTo>
                    <a:lnTo>
                      <a:pt x="12513" y="3683"/>
                    </a:lnTo>
                    <a:cubicBezTo>
                      <a:pt x="16070" y="4310"/>
                      <a:pt x="19606" y="5022"/>
                      <a:pt x="23163" y="5587"/>
                    </a:cubicBezTo>
                    <a:lnTo>
                      <a:pt x="23644" y="5670"/>
                    </a:lnTo>
                    <a:cubicBezTo>
                      <a:pt x="24000" y="5733"/>
                      <a:pt x="24335" y="5775"/>
                      <a:pt x="24711" y="5838"/>
                    </a:cubicBezTo>
                    <a:cubicBezTo>
                      <a:pt x="25130" y="5880"/>
                      <a:pt x="25548" y="5963"/>
                      <a:pt x="25967" y="6026"/>
                    </a:cubicBezTo>
                    <a:cubicBezTo>
                      <a:pt x="26113" y="6047"/>
                      <a:pt x="26302" y="6068"/>
                      <a:pt x="26469" y="6089"/>
                    </a:cubicBezTo>
                    <a:lnTo>
                      <a:pt x="28352" y="6319"/>
                    </a:lnTo>
                    <a:cubicBezTo>
                      <a:pt x="28364" y="6323"/>
                      <a:pt x="28377" y="6325"/>
                      <a:pt x="28389" y="6325"/>
                    </a:cubicBezTo>
                    <a:cubicBezTo>
                      <a:pt x="28500" y="6325"/>
                      <a:pt x="28591" y="6162"/>
                      <a:pt x="28478" y="6068"/>
                    </a:cubicBezTo>
                    <a:cubicBezTo>
                      <a:pt x="23142" y="1716"/>
                      <a:pt x="16760" y="105"/>
                      <a:pt x="10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88" name="Google Shape;388;p27"/>
          <p:cNvSpPr/>
          <p:nvPr/>
        </p:nvSpPr>
        <p:spPr>
          <a:xfrm flipH="1">
            <a:off x="654038" y="259453"/>
            <a:ext cx="1736915" cy="289825"/>
          </a:xfrm>
          <a:custGeom>
            <a:avLst/>
            <a:gdLst/>
            <a:ahLst/>
            <a:cxnLst/>
            <a:rect l="l" t="t" r="r" b="b"/>
            <a:pathLst>
              <a:path w="129790" h="21657" extrusionOk="0">
                <a:moveTo>
                  <a:pt x="129790" y="21092"/>
                </a:moveTo>
                <a:cubicBezTo>
                  <a:pt x="127467" y="20548"/>
                  <a:pt x="112277" y="19104"/>
                  <a:pt x="109954" y="18623"/>
                </a:cubicBezTo>
                <a:cubicBezTo>
                  <a:pt x="105372" y="17681"/>
                  <a:pt x="101752" y="13894"/>
                  <a:pt x="97944" y="10881"/>
                </a:cubicBezTo>
                <a:cubicBezTo>
                  <a:pt x="94115" y="7889"/>
                  <a:pt x="89093" y="5546"/>
                  <a:pt x="84909" y="7889"/>
                </a:cubicBezTo>
                <a:cubicBezTo>
                  <a:pt x="82816" y="9061"/>
                  <a:pt x="80933" y="11341"/>
                  <a:pt x="78652" y="10923"/>
                </a:cubicBezTo>
                <a:cubicBezTo>
                  <a:pt x="77460" y="10714"/>
                  <a:pt x="76497" y="9730"/>
                  <a:pt x="75556" y="8852"/>
                </a:cubicBezTo>
                <a:cubicBezTo>
                  <a:pt x="72062" y="5546"/>
                  <a:pt x="68149" y="2616"/>
                  <a:pt x="63692" y="1570"/>
                </a:cubicBezTo>
                <a:cubicBezTo>
                  <a:pt x="57101" y="1"/>
                  <a:pt x="53377" y="3453"/>
                  <a:pt x="48732" y="7512"/>
                </a:cubicBezTo>
                <a:cubicBezTo>
                  <a:pt x="48376" y="7826"/>
                  <a:pt x="47978" y="8161"/>
                  <a:pt x="47518" y="8349"/>
                </a:cubicBezTo>
                <a:cubicBezTo>
                  <a:pt x="46639" y="8663"/>
                  <a:pt x="45698" y="8349"/>
                  <a:pt x="44840" y="8056"/>
                </a:cubicBezTo>
                <a:cubicBezTo>
                  <a:pt x="42727" y="7366"/>
                  <a:pt x="40509" y="6738"/>
                  <a:pt x="38270" y="6801"/>
                </a:cubicBezTo>
                <a:cubicBezTo>
                  <a:pt x="36031" y="6885"/>
                  <a:pt x="33729" y="7743"/>
                  <a:pt x="32369" y="9521"/>
                </a:cubicBezTo>
                <a:cubicBezTo>
                  <a:pt x="31512" y="10651"/>
                  <a:pt x="31051" y="12074"/>
                  <a:pt x="30193" y="13162"/>
                </a:cubicBezTo>
                <a:cubicBezTo>
                  <a:pt x="29336" y="14292"/>
                  <a:pt x="27745" y="15087"/>
                  <a:pt x="26511" y="14396"/>
                </a:cubicBezTo>
                <a:cubicBezTo>
                  <a:pt x="26113" y="14166"/>
                  <a:pt x="25799" y="13810"/>
                  <a:pt x="25465" y="13497"/>
                </a:cubicBezTo>
                <a:cubicBezTo>
                  <a:pt x="24188" y="12429"/>
                  <a:pt x="22242" y="12325"/>
                  <a:pt x="20736" y="13036"/>
                </a:cubicBezTo>
                <a:cubicBezTo>
                  <a:pt x="19208" y="13727"/>
                  <a:pt x="18120" y="15150"/>
                  <a:pt x="17493" y="16698"/>
                </a:cubicBezTo>
                <a:cubicBezTo>
                  <a:pt x="17284" y="17179"/>
                  <a:pt x="17116" y="17744"/>
                  <a:pt x="16760" y="18121"/>
                </a:cubicBezTo>
                <a:cubicBezTo>
                  <a:pt x="16447" y="18476"/>
                  <a:pt x="16007" y="18644"/>
                  <a:pt x="15547" y="18790"/>
                </a:cubicBezTo>
                <a:cubicBezTo>
                  <a:pt x="12346" y="19836"/>
                  <a:pt x="9542" y="18309"/>
                  <a:pt x="6340" y="18100"/>
                </a:cubicBezTo>
                <a:cubicBezTo>
                  <a:pt x="4311" y="17974"/>
                  <a:pt x="691" y="17807"/>
                  <a:pt x="147" y="20464"/>
                </a:cubicBezTo>
                <a:cubicBezTo>
                  <a:pt x="1" y="21238"/>
                  <a:pt x="7031" y="20945"/>
                  <a:pt x="7763" y="20924"/>
                </a:cubicBezTo>
                <a:cubicBezTo>
                  <a:pt x="16865" y="20485"/>
                  <a:pt x="26009" y="21134"/>
                  <a:pt x="35152" y="21301"/>
                </a:cubicBezTo>
                <a:cubicBezTo>
                  <a:pt x="44568" y="21448"/>
                  <a:pt x="54004" y="21531"/>
                  <a:pt x="63420" y="21573"/>
                </a:cubicBezTo>
                <a:cubicBezTo>
                  <a:pt x="80347" y="21657"/>
                  <a:pt x="97295" y="21552"/>
                  <a:pt x="114202" y="21301"/>
                </a:cubicBezTo>
                <a:cubicBezTo>
                  <a:pt x="115457" y="21301"/>
                  <a:pt x="124517" y="21322"/>
                  <a:pt x="129790" y="2109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7"/>
          <p:cNvSpPr/>
          <p:nvPr/>
        </p:nvSpPr>
        <p:spPr>
          <a:xfrm flipH="1">
            <a:off x="-664762" y="1093778"/>
            <a:ext cx="1736915" cy="289825"/>
          </a:xfrm>
          <a:custGeom>
            <a:avLst/>
            <a:gdLst/>
            <a:ahLst/>
            <a:cxnLst/>
            <a:rect l="l" t="t" r="r" b="b"/>
            <a:pathLst>
              <a:path w="129790" h="21657" extrusionOk="0">
                <a:moveTo>
                  <a:pt x="129790" y="21092"/>
                </a:moveTo>
                <a:cubicBezTo>
                  <a:pt x="127467" y="20548"/>
                  <a:pt x="112277" y="19104"/>
                  <a:pt x="109954" y="18623"/>
                </a:cubicBezTo>
                <a:cubicBezTo>
                  <a:pt x="105372" y="17681"/>
                  <a:pt x="101752" y="13894"/>
                  <a:pt x="97944" y="10881"/>
                </a:cubicBezTo>
                <a:cubicBezTo>
                  <a:pt x="94115" y="7889"/>
                  <a:pt x="89093" y="5546"/>
                  <a:pt x="84909" y="7889"/>
                </a:cubicBezTo>
                <a:cubicBezTo>
                  <a:pt x="82816" y="9061"/>
                  <a:pt x="80933" y="11341"/>
                  <a:pt x="78652" y="10923"/>
                </a:cubicBezTo>
                <a:cubicBezTo>
                  <a:pt x="77460" y="10714"/>
                  <a:pt x="76497" y="9730"/>
                  <a:pt x="75556" y="8852"/>
                </a:cubicBezTo>
                <a:cubicBezTo>
                  <a:pt x="72062" y="5546"/>
                  <a:pt x="68149" y="2616"/>
                  <a:pt x="63692" y="1570"/>
                </a:cubicBezTo>
                <a:cubicBezTo>
                  <a:pt x="57101" y="1"/>
                  <a:pt x="53377" y="3453"/>
                  <a:pt x="48732" y="7512"/>
                </a:cubicBezTo>
                <a:cubicBezTo>
                  <a:pt x="48376" y="7826"/>
                  <a:pt x="47978" y="8161"/>
                  <a:pt x="47518" y="8349"/>
                </a:cubicBezTo>
                <a:cubicBezTo>
                  <a:pt x="46639" y="8663"/>
                  <a:pt x="45698" y="8349"/>
                  <a:pt x="44840" y="8056"/>
                </a:cubicBezTo>
                <a:cubicBezTo>
                  <a:pt x="42727" y="7366"/>
                  <a:pt x="40509" y="6738"/>
                  <a:pt x="38270" y="6801"/>
                </a:cubicBezTo>
                <a:cubicBezTo>
                  <a:pt x="36031" y="6885"/>
                  <a:pt x="33729" y="7743"/>
                  <a:pt x="32369" y="9521"/>
                </a:cubicBezTo>
                <a:cubicBezTo>
                  <a:pt x="31512" y="10651"/>
                  <a:pt x="31051" y="12074"/>
                  <a:pt x="30193" y="13162"/>
                </a:cubicBezTo>
                <a:cubicBezTo>
                  <a:pt x="29336" y="14292"/>
                  <a:pt x="27745" y="15087"/>
                  <a:pt x="26511" y="14396"/>
                </a:cubicBezTo>
                <a:cubicBezTo>
                  <a:pt x="26113" y="14166"/>
                  <a:pt x="25799" y="13810"/>
                  <a:pt x="25465" y="13497"/>
                </a:cubicBezTo>
                <a:cubicBezTo>
                  <a:pt x="24188" y="12429"/>
                  <a:pt x="22242" y="12325"/>
                  <a:pt x="20736" y="13036"/>
                </a:cubicBezTo>
                <a:cubicBezTo>
                  <a:pt x="19208" y="13727"/>
                  <a:pt x="18120" y="15150"/>
                  <a:pt x="17493" y="16698"/>
                </a:cubicBezTo>
                <a:cubicBezTo>
                  <a:pt x="17284" y="17179"/>
                  <a:pt x="17116" y="17744"/>
                  <a:pt x="16760" y="18121"/>
                </a:cubicBezTo>
                <a:cubicBezTo>
                  <a:pt x="16447" y="18476"/>
                  <a:pt x="16007" y="18644"/>
                  <a:pt x="15547" y="18790"/>
                </a:cubicBezTo>
                <a:cubicBezTo>
                  <a:pt x="12346" y="19836"/>
                  <a:pt x="9542" y="18309"/>
                  <a:pt x="6340" y="18100"/>
                </a:cubicBezTo>
                <a:cubicBezTo>
                  <a:pt x="4311" y="17974"/>
                  <a:pt x="691" y="17807"/>
                  <a:pt x="147" y="20464"/>
                </a:cubicBezTo>
                <a:cubicBezTo>
                  <a:pt x="1" y="21238"/>
                  <a:pt x="7031" y="20945"/>
                  <a:pt x="7763" y="20924"/>
                </a:cubicBezTo>
                <a:cubicBezTo>
                  <a:pt x="16865" y="20485"/>
                  <a:pt x="26009" y="21134"/>
                  <a:pt x="35152" y="21301"/>
                </a:cubicBezTo>
                <a:cubicBezTo>
                  <a:pt x="44568" y="21448"/>
                  <a:pt x="54004" y="21531"/>
                  <a:pt x="63420" y="21573"/>
                </a:cubicBezTo>
                <a:cubicBezTo>
                  <a:pt x="80347" y="21657"/>
                  <a:pt x="97295" y="21552"/>
                  <a:pt x="114202" y="21301"/>
                </a:cubicBezTo>
                <a:cubicBezTo>
                  <a:pt x="115457" y="21301"/>
                  <a:pt x="124517" y="21322"/>
                  <a:pt x="129790" y="2109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7"/>
          <p:cNvSpPr/>
          <p:nvPr/>
        </p:nvSpPr>
        <p:spPr>
          <a:xfrm flipH="1">
            <a:off x="5363963" y="663153"/>
            <a:ext cx="1736915" cy="289825"/>
          </a:xfrm>
          <a:custGeom>
            <a:avLst/>
            <a:gdLst/>
            <a:ahLst/>
            <a:cxnLst/>
            <a:rect l="l" t="t" r="r" b="b"/>
            <a:pathLst>
              <a:path w="129790" h="21657" extrusionOk="0">
                <a:moveTo>
                  <a:pt x="129790" y="21092"/>
                </a:moveTo>
                <a:cubicBezTo>
                  <a:pt x="127467" y="20548"/>
                  <a:pt x="112277" y="19104"/>
                  <a:pt x="109954" y="18623"/>
                </a:cubicBezTo>
                <a:cubicBezTo>
                  <a:pt x="105372" y="17681"/>
                  <a:pt x="101752" y="13894"/>
                  <a:pt x="97944" y="10881"/>
                </a:cubicBezTo>
                <a:cubicBezTo>
                  <a:pt x="94115" y="7889"/>
                  <a:pt x="89093" y="5546"/>
                  <a:pt x="84909" y="7889"/>
                </a:cubicBezTo>
                <a:cubicBezTo>
                  <a:pt x="82816" y="9061"/>
                  <a:pt x="80933" y="11341"/>
                  <a:pt x="78652" y="10923"/>
                </a:cubicBezTo>
                <a:cubicBezTo>
                  <a:pt x="77460" y="10714"/>
                  <a:pt x="76497" y="9730"/>
                  <a:pt x="75556" y="8852"/>
                </a:cubicBezTo>
                <a:cubicBezTo>
                  <a:pt x="72062" y="5546"/>
                  <a:pt x="68149" y="2616"/>
                  <a:pt x="63692" y="1570"/>
                </a:cubicBezTo>
                <a:cubicBezTo>
                  <a:pt x="57101" y="1"/>
                  <a:pt x="53377" y="3453"/>
                  <a:pt x="48732" y="7512"/>
                </a:cubicBezTo>
                <a:cubicBezTo>
                  <a:pt x="48376" y="7826"/>
                  <a:pt x="47978" y="8161"/>
                  <a:pt x="47518" y="8349"/>
                </a:cubicBezTo>
                <a:cubicBezTo>
                  <a:pt x="46639" y="8663"/>
                  <a:pt x="45698" y="8349"/>
                  <a:pt x="44840" y="8056"/>
                </a:cubicBezTo>
                <a:cubicBezTo>
                  <a:pt x="42727" y="7366"/>
                  <a:pt x="40509" y="6738"/>
                  <a:pt x="38270" y="6801"/>
                </a:cubicBezTo>
                <a:cubicBezTo>
                  <a:pt x="36031" y="6885"/>
                  <a:pt x="33729" y="7743"/>
                  <a:pt x="32369" y="9521"/>
                </a:cubicBezTo>
                <a:cubicBezTo>
                  <a:pt x="31512" y="10651"/>
                  <a:pt x="31051" y="12074"/>
                  <a:pt x="30193" y="13162"/>
                </a:cubicBezTo>
                <a:cubicBezTo>
                  <a:pt x="29336" y="14292"/>
                  <a:pt x="27745" y="15087"/>
                  <a:pt x="26511" y="14396"/>
                </a:cubicBezTo>
                <a:cubicBezTo>
                  <a:pt x="26113" y="14166"/>
                  <a:pt x="25799" y="13810"/>
                  <a:pt x="25465" y="13497"/>
                </a:cubicBezTo>
                <a:cubicBezTo>
                  <a:pt x="24188" y="12429"/>
                  <a:pt x="22242" y="12325"/>
                  <a:pt x="20736" y="13036"/>
                </a:cubicBezTo>
                <a:cubicBezTo>
                  <a:pt x="19208" y="13727"/>
                  <a:pt x="18120" y="15150"/>
                  <a:pt x="17493" y="16698"/>
                </a:cubicBezTo>
                <a:cubicBezTo>
                  <a:pt x="17284" y="17179"/>
                  <a:pt x="17116" y="17744"/>
                  <a:pt x="16760" y="18121"/>
                </a:cubicBezTo>
                <a:cubicBezTo>
                  <a:pt x="16447" y="18476"/>
                  <a:pt x="16007" y="18644"/>
                  <a:pt x="15547" y="18790"/>
                </a:cubicBezTo>
                <a:cubicBezTo>
                  <a:pt x="12346" y="19836"/>
                  <a:pt x="9542" y="18309"/>
                  <a:pt x="6340" y="18100"/>
                </a:cubicBezTo>
                <a:cubicBezTo>
                  <a:pt x="4311" y="17974"/>
                  <a:pt x="691" y="17807"/>
                  <a:pt x="147" y="20464"/>
                </a:cubicBezTo>
                <a:cubicBezTo>
                  <a:pt x="1" y="21238"/>
                  <a:pt x="7031" y="20945"/>
                  <a:pt x="7763" y="20924"/>
                </a:cubicBezTo>
                <a:cubicBezTo>
                  <a:pt x="16865" y="20485"/>
                  <a:pt x="26009" y="21134"/>
                  <a:pt x="35152" y="21301"/>
                </a:cubicBezTo>
                <a:cubicBezTo>
                  <a:pt x="44568" y="21448"/>
                  <a:pt x="54004" y="21531"/>
                  <a:pt x="63420" y="21573"/>
                </a:cubicBezTo>
                <a:cubicBezTo>
                  <a:pt x="80347" y="21657"/>
                  <a:pt x="97295" y="21552"/>
                  <a:pt x="114202" y="21301"/>
                </a:cubicBezTo>
                <a:cubicBezTo>
                  <a:pt x="115457" y="21301"/>
                  <a:pt x="124517" y="21322"/>
                  <a:pt x="129790" y="2109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>
            <a:off x="-125" y="1546251"/>
            <a:ext cx="9144000" cy="3611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4"/>
          <p:cNvSpPr txBox="1">
            <a:spLocks noGrp="1"/>
          </p:cNvSpPr>
          <p:nvPr>
            <p:ph type="title"/>
          </p:nvPr>
        </p:nvSpPr>
        <p:spPr>
          <a:xfrm>
            <a:off x="546600" y="3430555"/>
            <a:ext cx="2127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subTitle" idx="1"/>
          </p:nvPr>
        </p:nvSpPr>
        <p:spPr>
          <a:xfrm>
            <a:off x="546600" y="3755010"/>
            <a:ext cx="21270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 idx="2"/>
          </p:nvPr>
        </p:nvSpPr>
        <p:spPr>
          <a:xfrm>
            <a:off x="1336075" y="2483972"/>
            <a:ext cx="5481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title" idx="3"/>
          </p:nvPr>
        </p:nvSpPr>
        <p:spPr>
          <a:xfrm>
            <a:off x="2521189" y="3430555"/>
            <a:ext cx="2127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ubTitle" idx="4"/>
          </p:nvPr>
        </p:nvSpPr>
        <p:spPr>
          <a:xfrm>
            <a:off x="2521187" y="3755010"/>
            <a:ext cx="21270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title" idx="5"/>
          </p:nvPr>
        </p:nvSpPr>
        <p:spPr>
          <a:xfrm>
            <a:off x="3310623" y="2483972"/>
            <a:ext cx="5481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title" idx="6"/>
          </p:nvPr>
        </p:nvSpPr>
        <p:spPr>
          <a:xfrm>
            <a:off x="4495793" y="3436227"/>
            <a:ext cx="2127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subTitle" idx="7"/>
          </p:nvPr>
        </p:nvSpPr>
        <p:spPr>
          <a:xfrm>
            <a:off x="4495790" y="3767062"/>
            <a:ext cx="21270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title" idx="8"/>
          </p:nvPr>
        </p:nvSpPr>
        <p:spPr>
          <a:xfrm>
            <a:off x="5285276" y="2490929"/>
            <a:ext cx="5481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title" idx="9"/>
          </p:nvPr>
        </p:nvSpPr>
        <p:spPr>
          <a:xfrm>
            <a:off x="6470407" y="3436227"/>
            <a:ext cx="2127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subTitle" idx="13"/>
          </p:nvPr>
        </p:nvSpPr>
        <p:spPr>
          <a:xfrm>
            <a:off x="6470402" y="3767062"/>
            <a:ext cx="21270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title" idx="14"/>
          </p:nvPr>
        </p:nvSpPr>
        <p:spPr>
          <a:xfrm>
            <a:off x="7259849" y="2490929"/>
            <a:ext cx="5481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title" idx="15"/>
          </p:nvPr>
        </p:nvSpPr>
        <p:spPr>
          <a:xfrm>
            <a:off x="709500" y="709975"/>
            <a:ext cx="7725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4" name="Google Shape;64;p4"/>
          <p:cNvSpPr/>
          <p:nvPr/>
        </p:nvSpPr>
        <p:spPr>
          <a:xfrm flipH="1">
            <a:off x="-923275" y="655838"/>
            <a:ext cx="1846559" cy="394163"/>
          </a:xfrm>
          <a:custGeom>
            <a:avLst/>
            <a:gdLst/>
            <a:ahLst/>
            <a:cxnLst/>
            <a:rect l="l" t="t" r="r" b="b"/>
            <a:pathLst>
              <a:path w="134687" h="28750" extrusionOk="0">
                <a:moveTo>
                  <a:pt x="16112" y="28582"/>
                </a:moveTo>
                <a:cubicBezTo>
                  <a:pt x="54360" y="27641"/>
                  <a:pt x="93425" y="28750"/>
                  <a:pt x="131673" y="27808"/>
                </a:cubicBezTo>
                <a:cubicBezTo>
                  <a:pt x="132845" y="27787"/>
                  <a:pt x="134268" y="27578"/>
                  <a:pt x="134686" y="26469"/>
                </a:cubicBezTo>
                <a:cubicBezTo>
                  <a:pt x="132426" y="25277"/>
                  <a:pt x="129706" y="26323"/>
                  <a:pt x="127175" y="26448"/>
                </a:cubicBezTo>
                <a:cubicBezTo>
                  <a:pt x="122655" y="26678"/>
                  <a:pt x="118617" y="23917"/>
                  <a:pt x="114620" y="21761"/>
                </a:cubicBezTo>
                <a:cubicBezTo>
                  <a:pt x="110624" y="19627"/>
                  <a:pt x="105519" y="18100"/>
                  <a:pt x="101752" y="20611"/>
                </a:cubicBezTo>
                <a:cubicBezTo>
                  <a:pt x="101041" y="21092"/>
                  <a:pt x="100330" y="21720"/>
                  <a:pt x="99472" y="21678"/>
                </a:cubicBezTo>
                <a:cubicBezTo>
                  <a:pt x="98949" y="21657"/>
                  <a:pt x="98488" y="21364"/>
                  <a:pt x="98028" y="21113"/>
                </a:cubicBezTo>
                <a:cubicBezTo>
                  <a:pt x="94513" y="18895"/>
                  <a:pt x="91332" y="16091"/>
                  <a:pt x="88675" y="12869"/>
                </a:cubicBezTo>
                <a:cubicBezTo>
                  <a:pt x="86604" y="10379"/>
                  <a:pt x="84804" y="7596"/>
                  <a:pt x="82210" y="5650"/>
                </a:cubicBezTo>
                <a:cubicBezTo>
                  <a:pt x="76560" y="1424"/>
                  <a:pt x="67584" y="2700"/>
                  <a:pt x="63316" y="8287"/>
                </a:cubicBezTo>
                <a:cubicBezTo>
                  <a:pt x="62876" y="8893"/>
                  <a:pt x="62416" y="9584"/>
                  <a:pt x="61705" y="9814"/>
                </a:cubicBezTo>
                <a:cubicBezTo>
                  <a:pt x="60533" y="10232"/>
                  <a:pt x="59340" y="9270"/>
                  <a:pt x="58399" y="8454"/>
                </a:cubicBezTo>
                <a:cubicBezTo>
                  <a:pt x="49694" y="921"/>
                  <a:pt x="35655" y="1"/>
                  <a:pt x="26532" y="7031"/>
                </a:cubicBezTo>
                <a:cubicBezTo>
                  <a:pt x="23917" y="9061"/>
                  <a:pt x="21761" y="11592"/>
                  <a:pt x="19648" y="14124"/>
                </a:cubicBezTo>
                <a:cubicBezTo>
                  <a:pt x="16112" y="18372"/>
                  <a:pt x="5253" y="26888"/>
                  <a:pt x="1" y="28562"/>
                </a:cubicBezTo>
                <a:lnTo>
                  <a:pt x="16112" y="285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4"/>
          <p:cNvSpPr/>
          <p:nvPr/>
        </p:nvSpPr>
        <p:spPr>
          <a:xfrm flipH="1">
            <a:off x="7993925" y="655838"/>
            <a:ext cx="1846559" cy="394163"/>
          </a:xfrm>
          <a:custGeom>
            <a:avLst/>
            <a:gdLst/>
            <a:ahLst/>
            <a:cxnLst/>
            <a:rect l="l" t="t" r="r" b="b"/>
            <a:pathLst>
              <a:path w="134687" h="28750" extrusionOk="0">
                <a:moveTo>
                  <a:pt x="16112" y="28582"/>
                </a:moveTo>
                <a:cubicBezTo>
                  <a:pt x="54360" y="27641"/>
                  <a:pt x="93425" y="28750"/>
                  <a:pt x="131673" y="27808"/>
                </a:cubicBezTo>
                <a:cubicBezTo>
                  <a:pt x="132845" y="27787"/>
                  <a:pt x="134268" y="27578"/>
                  <a:pt x="134686" y="26469"/>
                </a:cubicBezTo>
                <a:cubicBezTo>
                  <a:pt x="132426" y="25277"/>
                  <a:pt x="129706" y="26323"/>
                  <a:pt x="127175" y="26448"/>
                </a:cubicBezTo>
                <a:cubicBezTo>
                  <a:pt x="122655" y="26678"/>
                  <a:pt x="118617" y="23917"/>
                  <a:pt x="114620" y="21761"/>
                </a:cubicBezTo>
                <a:cubicBezTo>
                  <a:pt x="110624" y="19627"/>
                  <a:pt x="105519" y="18100"/>
                  <a:pt x="101752" y="20611"/>
                </a:cubicBezTo>
                <a:cubicBezTo>
                  <a:pt x="101041" y="21092"/>
                  <a:pt x="100330" y="21720"/>
                  <a:pt x="99472" y="21678"/>
                </a:cubicBezTo>
                <a:cubicBezTo>
                  <a:pt x="98949" y="21657"/>
                  <a:pt x="98488" y="21364"/>
                  <a:pt x="98028" y="21113"/>
                </a:cubicBezTo>
                <a:cubicBezTo>
                  <a:pt x="94513" y="18895"/>
                  <a:pt x="91332" y="16091"/>
                  <a:pt x="88675" y="12869"/>
                </a:cubicBezTo>
                <a:cubicBezTo>
                  <a:pt x="86604" y="10379"/>
                  <a:pt x="84804" y="7596"/>
                  <a:pt x="82210" y="5650"/>
                </a:cubicBezTo>
                <a:cubicBezTo>
                  <a:pt x="76560" y="1424"/>
                  <a:pt x="67584" y="2700"/>
                  <a:pt x="63316" y="8287"/>
                </a:cubicBezTo>
                <a:cubicBezTo>
                  <a:pt x="62876" y="8893"/>
                  <a:pt x="62416" y="9584"/>
                  <a:pt x="61705" y="9814"/>
                </a:cubicBezTo>
                <a:cubicBezTo>
                  <a:pt x="60533" y="10232"/>
                  <a:pt x="59340" y="9270"/>
                  <a:pt x="58399" y="8454"/>
                </a:cubicBezTo>
                <a:cubicBezTo>
                  <a:pt x="49694" y="921"/>
                  <a:pt x="35655" y="1"/>
                  <a:pt x="26532" y="7031"/>
                </a:cubicBezTo>
                <a:cubicBezTo>
                  <a:pt x="23917" y="9061"/>
                  <a:pt x="21761" y="11592"/>
                  <a:pt x="19648" y="14124"/>
                </a:cubicBezTo>
                <a:cubicBezTo>
                  <a:pt x="16112" y="18372"/>
                  <a:pt x="5253" y="26888"/>
                  <a:pt x="1" y="28562"/>
                </a:cubicBezTo>
                <a:lnTo>
                  <a:pt x="16112" y="285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/>
          <p:nvPr/>
        </p:nvSpPr>
        <p:spPr>
          <a:xfrm>
            <a:off x="3925" y="3853200"/>
            <a:ext cx="9144000" cy="1290300"/>
          </a:xfrm>
          <a:prstGeom prst="rect">
            <a:avLst/>
          </a:prstGeom>
          <a:solidFill>
            <a:srgbClr val="68BD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5"/>
          <p:cNvSpPr/>
          <p:nvPr/>
        </p:nvSpPr>
        <p:spPr>
          <a:xfrm>
            <a:off x="-710975" y="4434000"/>
            <a:ext cx="10565925" cy="1564575"/>
          </a:xfrm>
          <a:custGeom>
            <a:avLst/>
            <a:gdLst/>
            <a:ahLst/>
            <a:cxnLst/>
            <a:rect l="l" t="t" r="r" b="b"/>
            <a:pathLst>
              <a:path w="422637" h="62583" extrusionOk="0">
                <a:moveTo>
                  <a:pt x="422636" y="3055"/>
                </a:moveTo>
                <a:lnTo>
                  <a:pt x="422636" y="62583"/>
                </a:lnTo>
                <a:lnTo>
                  <a:pt x="0" y="62583"/>
                </a:lnTo>
                <a:lnTo>
                  <a:pt x="0" y="12471"/>
                </a:lnTo>
                <a:cubicBezTo>
                  <a:pt x="32223" y="0"/>
                  <a:pt x="69781" y="13308"/>
                  <a:pt x="105100" y="11111"/>
                </a:cubicBezTo>
                <a:cubicBezTo>
                  <a:pt x="119579" y="10190"/>
                  <a:pt x="133891" y="6612"/>
                  <a:pt x="148412" y="7051"/>
                </a:cubicBezTo>
                <a:cubicBezTo>
                  <a:pt x="159292" y="7386"/>
                  <a:pt x="169942" y="9960"/>
                  <a:pt x="180739" y="11069"/>
                </a:cubicBezTo>
                <a:cubicBezTo>
                  <a:pt x="198796" y="12952"/>
                  <a:pt x="217167" y="10776"/>
                  <a:pt x="235245" y="12492"/>
                </a:cubicBezTo>
                <a:cubicBezTo>
                  <a:pt x="263303" y="15128"/>
                  <a:pt x="291780" y="27054"/>
                  <a:pt x="318646" y="19229"/>
                </a:cubicBezTo>
                <a:cubicBezTo>
                  <a:pt x="326785" y="16885"/>
                  <a:pt x="334150" y="12784"/>
                  <a:pt x="342227" y="10274"/>
                </a:cubicBezTo>
                <a:cubicBezTo>
                  <a:pt x="352103" y="7198"/>
                  <a:pt x="362669" y="6570"/>
                  <a:pt x="373068" y="5942"/>
                </a:cubicBezTo>
                <a:cubicBezTo>
                  <a:pt x="389598" y="4980"/>
                  <a:pt x="406107" y="4017"/>
                  <a:pt x="422636" y="305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ndika"/>
              <a:ea typeface="Andika"/>
              <a:cs typeface="Andika"/>
              <a:sym typeface="Andika"/>
            </a:endParaRPr>
          </a:p>
        </p:txBody>
      </p:sp>
      <p:sp>
        <p:nvSpPr>
          <p:cNvPr id="69" name="Google Shape;69;p5"/>
          <p:cNvSpPr txBox="1">
            <a:spLocks noGrp="1"/>
          </p:cNvSpPr>
          <p:nvPr>
            <p:ph type="title"/>
          </p:nvPr>
        </p:nvSpPr>
        <p:spPr>
          <a:xfrm>
            <a:off x="709501" y="995525"/>
            <a:ext cx="3121800" cy="5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1"/>
          </p:nvPr>
        </p:nvSpPr>
        <p:spPr>
          <a:xfrm>
            <a:off x="709500" y="1655675"/>
            <a:ext cx="3121800" cy="16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SECTION_TITLE_AND_DESCRIPTION_1_1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8"/>
          <p:cNvGrpSpPr/>
          <p:nvPr/>
        </p:nvGrpSpPr>
        <p:grpSpPr>
          <a:xfrm>
            <a:off x="-628650" y="709500"/>
            <a:ext cx="10565925" cy="4448550"/>
            <a:chOff x="-628650" y="709500"/>
            <a:chExt cx="10565925" cy="4448550"/>
          </a:xfrm>
        </p:grpSpPr>
        <p:sp>
          <p:nvSpPr>
            <p:cNvPr id="111" name="Google Shape;111;p8"/>
            <p:cNvSpPr/>
            <p:nvPr/>
          </p:nvSpPr>
          <p:spPr>
            <a:xfrm>
              <a:off x="75" y="720822"/>
              <a:ext cx="9144000" cy="869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-175" y="1472850"/>
              <a:ext cx="9144000" cy="3685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-628650" y="709500"/>
              <a:ext cx="10565925" cy="2121104"/>
            </a:xfrm>
            <a:custGeom>
              <a:avLst/>
              <a:gdLst/>
              <a:ahLst/>
              <a:cxnLst/>
              <a:rect l="l" t="t" r="r" b="b"/>
              <a:pathLst>
                <a:path w="422637" h="70492" extrusionOk="0">
                  <a:moveTo>
                    <a:pt x="422636" y="0"/>
                  </a:moveTo>
                  <a:lnTo>
                    <a:pt x="422636" y="30130"/>
                  </a:lnTo>
                  <a:cubicBezTo>
                    <a:pt x="412907" y="34629"/>
                    <a:pt x="402424" y="37851"/>
                    <a:pt x="392255" y="41534"/>
                  </a:cubicBezTo>
                  <a:cubicBezTo>
                    <a:pt x="368926" y="50050"/>
                    <a:pt x="346767" y="61453"/>
                    <a:pt x="322475" y="67479"/>
                  </a:cubicBezTo>
                  <a:cubicBezTo>
                    <a:pt x="319713" y="68149"/>
                    <a:pt x="316951" y="68755"/>
                    <a:pt x="314168" y="69299"/>
                  </a:cubicBezTo>
                  <a:lnTo>
                    <a:pt x="185237" y="69299"/>
                  </a:lnTo>
                  <a:cubicBezTo>
                    <a:pt x="151153" y="68358"/>
                    <a:pt x="116901" y="70492"/>
                    <a:pt x="83109" y="66558"/>
                  </a:cubicBezTo>
                  <a:cubicBezTo>
                    <a:pt x="54716" y="63273"/>
                    <a:pt x="27264" y="55699"/>
                    <a:pt x="0" y="47748"/>
                  </a:cubicBezTo>
                  <a:lnTo>
                    <a:pt x="0" y="14793"/>
                  </a:lnTo>
                  <a:cubicBezTo>
                    <a:pt x="19145" y="14731"/>
                    <a:pt x="38332" y="11027"/>
                    <a:pt x="57373" y="12910"/>
                  </a:cubicBezTo>
                  <a:cubicBezTo>
                    <a:pt x="69362" y="14124"/>
                    <a:pt x="81163" y="17555"/>
                    <a:pt x="93257" y="17179"/>
                  </a:cubicBezTo>
                  <a:cubicBezTo>
                    <a:pt x="103426" y="16865"/>
                    <a:pt x="113260" y="13831"/>
                    <a:pt x="123345" y="12638"/>
                  </a:cubicBezTo>
                  <a:cubicBezTo>
                    <a:pt x="150525" y="9395"/>
                    <a:pt x="177391" y="19355"/>
                    <a:pt x="204717" y="21217"/>
                  </a:cubicBezTo>
                  <a:cubicBezTo>
                    <a:pt x="226268" y="22682"/>
                    <a:pt x="248154" y="19083"/>
                    <a:pt x="269476" y="22305"/>
                  </a:cubicBezTo>
                  <a:cubicBezTo>
                    <a:pt x="279603" y="23832"/>
                    <a:pt x="290567" y="26783"/>
                    <a:pt x="299710" y="22577"/>
                  </a:cubicBezTo>
                  <a:cubicBezTo>
                    <a:pt x="304732" y="20275"/>
                    <a:pt x="308373" y="16091"/>
                    <a:pt x="313059" y="13287"/>
                  </a:cubicBezTo>
                  <a:cubicBezTo>
                    <a:pt x="319881" y="9249"/>
                    <a:pt x="328355" y="8391"/>
                    <a:pt x="336452" y="7679"/>
                  </a:cubicBezTo>
                  <a:cubicBezTo>
                    <a:pt x="347793" y="6675"/>
                    <a:pt x="359091" y="5650"/>
                    <a:pt x="370390" y="4625"/>
                  </a:cubicBezTo>
                  <a:lnTo>
                    <a:pt x="416673" y="461"/>
                  </a:lnTo>
                  <a:cubicBezTo>
                    <a:pt x="418661" y="251"/>
                    <a:pt x="420649" y="63"/>
                    <a:pt x="422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" name="Google Shape;114;p8"/>
          <p:cNvGrpSpPr/>
          <p:nvPr/>
        </p:nvGrpSpPr>
        <p:grpSpPr>
          <a:xfrm rot="-1642488">
            <a:off x="7151668" y="642311"/>
            <a:ext cx="2565674" cy="1298224"/>
            <a:chOff x="19279125" y="28273675"/>
            <a:chExt cx="2565725" cy="1298250"/>
          </a:xfrm>
        </p:grpSpPr>
        <p:sp>
          <p:nvSpPr>
            <p:cNvPr id="115" name="Google Shape;115;p8"/>
            <p:cNvSpPr/>
            <p:nvPr/>
          </p:nvSpPr>
          <p:spPr>
            <a:xfrm>
              <a:off x="19715375" y="28798125"/>
              <a:ext cx="506850" cy="665075"/>
            </a:xfrm>
            <a:custGeom>
              <a:avLst/>
              <a:gdLst/>
              <a:ahLst/>
              <a:cxnLst/>
              <a:rect l="l" t="t" r="r" b="b"/>
              <a:pathLst>
                <a:path w="20274" h="26603" extrusionOk="0">
                  <a:moveTo>
                    <a:pt x="20102" y="0"/>
                  </a:moveTo>
                  <a:cubicBezTo>
                    <a:pt x="20089" y="0"/>
                    <a:pt x="20076" y="3"/>
                    <a:pt x="20065" y="8"/>
                  </a:cubicBezTo>
                  <a:cubicBezTo>
                    <a:pt x="20002" y="8"/>
                    <a:pt x="19981" y="29"/>
                    <a:pt x="19918" y="50"/>
                  </a:cubicBezTo>
                  <a:cubicBezTo>
                    <a:pt x="18014" y="1975"/>
                    <a:pt x="16194" y="4026"/>
                    <a:pt x="14415" y="6181"/>
                  </a:cubicBezTo>
                  <a:cubicBezTo>
                    <a:pt x="14060" y="6537"/>
                    <a:pt x="13746" y="6934"/>
                    <a:pt x="13474" y="7332"/>
                  </a:cubicBezTo>
                  <a:cubicBezTo>
                    <a:pt x="13264" y="7583"/>
                    <a:pt x="13055" y="7876"/>
                    <a:pt x="12846" y="8148"/>
                  </a:cubicBezTo>
                  <a:lnTo>
                    <a:pt x="12804" y="8169"/>
                  </a:lnTo>
                  <a:cubicBezTo>
                    <a:pt x="9561" y="12270"/>
                    <a:pt x="6506" y="16643"/>
                    <a:pt x="3577" y="20911"/>
                  </a:cubicBezTo>
                  <a:cubicBezTo>
                    <a:pt x="3577" y="20911"/>
                    <a:pt x="3577" y="20932"/>
                    <a:pt x="3556" y="20932"/>
                  </a:cubicBezTo>
                  <a:cubicBezTo>
                    <a:pt x="3556" y="20953"/>
                    <a:pt x="3535" y="20953"/>
                    <a:pt x="3535" y="20974"/>
                  </a:cubicBezTo>
                  <a:cubicBezTo>
                    <a:pt x="2447" y="22522"/>
                    <a:pt x="1401" y="24050"/>
                    <a:pt x="355" y="25535"/>
                  </a:cubicBezTo>
                  <a:cubicBezTo>
                    <a:pt x="0" y="26042"/>
                    <a:pt x="531" y="26603"/>
                    <a:pt x="1046" y="26603"/>
                  </a:cubicBezTo>
                  <a:cubicBezTo>
                    <a:pt x="1169" y="26603"/>
                    <a:pt x="1292" y="26571"/>
                    <a:pt x="1401" y="26498"/>
                  </a:cubicBezTo>
                  <a:cubicBezTo>
                    <a:pt x="1987" y="26142"/>
                    <a:pt x="2593" y="25745"/>
                    <a:pt x="3137" y="25347"/>
                  </a:cubicBezTo>
                  <a:cubicBezTo>
                    <a:pt x="3158" y="25347"/>
                    <a:pt x="3158" y="25326"/>
                    <a:pt x="3158" y="25326"/>
                  </a:cubicBezTo>
                  <a:cubicBezTo>
                    <a:pt x="11423" y="19593"/>
                    <a:pt x="18746" y="10177"/>
                    <a:pt x="20274" y="239"/>
                  </a:cubicBezTo>
                  <a:cubicBezTo>
                    <a:pt x="20274" y="155"/>
                    <a:pt x="20232" y="113"/>
                    <a:pt x="20211" y="50"/>
                  </a:cubicBezTo>
                  <a:cubicBezTo>
                    <a:pt x="20180" y="20"/>
                    <a:pt x="20139" y="0"/>
                    <a:pt x="20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20308800" y="28749150"/>
              <a:ext cx="511325" cy="822775"/>
            </a:xfrm>
            <a:custGeom>
              <a:avLst/>
              <a:gdLst/>
              <a:ahLst/>
              <a:cxnLst/>
              <a:rect l="l" t="t" r="r" b="b"/>
              <a:pathLst>
                <a:path w="20453" h="32911" extrusionOk="0">
                  <a:moveTo>
                    <a:pt x="20227" y="1"/>
                  </a:moveTo>
                  <a:cubicBezTo>
                    <a:pt x="20190" y="1"/>
                    <a:pt x="20153" y="8"/>
                    <a:pt x="20118" y="22"/>
                  </a:cubicBezTo>
                  <a:cubicBezTo>
                    <a:pt x="20097" y="22"/>
                    <a:pt x="20097" y="63"/>
                    <a:pt x="20076" y="84"/>
                  </a:cubicBezTo>
                  <a:cubicBezTo>
                    <a:pt x="19804" y="335"/>
                    <a:pt x="19574" y="607"/>
                    <a:pt x="19302" y="900"/>
                  </a:cubicBezTo>
                  <a:cubicBezTo>
                    <a:pt x="19302" y="900"/>
                    <a:pt x="19302" y="921"/>
                    <a:pt x="19281" y="921"/>
                  </a:cubicBezTo>
                  <a:cubicBezTo>
                    <a:pt x="19051" y="1172"/>
                    <a:pt x="18841" y="1444"/>
                    <a:pt x="18632" y="1695"/>
                  </a:cubicBezTo>
                  <a:cubicBezTo>
                    <a:pt x="18569" y="1758"/>
                    <a:pt x="18528" y="1842"/>
                    <a:pt x="18465" y="1884"/>
                  </a:cubicBezTo>
                  <a:cubicBezTo>
                    <a:pt x="18318" y="2093"/>
                    <a:pt x="18130" y="2302"/>
                    <a:pt x="17984" y="2512"/>
                  </a:cubicBezTo>
                  <a:cubicBezTo>
                    <a:pt x="17921" y="2595"/>
                    <a:pt x="17837" y="2679"/>
                    <a:pt x="17795" y="2784"/>
                  </a:cubicBezTo>
                  <a:cubicBezTo>
                    <a:pt x="17628" y="2993"/>
                    <a:pt x="17502" y="3160"/>
                    <a:pt x="17356" y="3369"/>
                  </a:cubicBezTo>
                  <a:cubicBezTo>
                    <a:pt x="17293" y="3453"/>
                    <a:pt x="17209" y="3558"/>
                    <a:pt x="17168" y="3641"/>
                  </a:cubicBezTo>
                  <a:cubicBezTo>
                    <a:pt x="17000" y="3851"/>
                    <a:pt x="16875" y="4060"/>
                    <a:pt x="16749" y="4269"/>
                  </a:cubicBezTo>
                  <a:cubicBezTo>
                    <a:pt x="16686" y="4353"/>
                    <a:pt x="16644" y="4436"/>
                    <a:pt x="16561" y="4520"/>
                  </a:cubicBezTo>
                  <a:lnTo>
                    <a:pt x="16100" y="5232"/>
                  </a:lnTo>
                  <a:cubicBezTo>
                    <a:pt x="16059" y="5273"/>
                    <a:pt x="16017" y="5336"/>
                    <a:pt x="15996" y="5420"/>
                  </a:cubicBezTo>
                  <a:cubicBezTo>
                    <a:pt x="15598" y="6006"/>
                    <a:pt x="15222" y="6633"/>
                    <a:pt x="14866" y="7282"/>
                  </a:cubicBezTo>
                  <a:cubicBezTo>
                    <a:pt x="14803" y="7345"/>
                    <a:pt x="14782" y="7429"/>
                    <a:pt x="14740" y="7512"/>
                  </a:cubicBezTo>
                  <a:cubicBezTo>
                    <a:pt x="14594" y="7742"/>
                    <a:pt x="14468" y="7973"/>
                    <a:pt x="14322" y="8203"/>
                  </a:cubicBezTo>
                  <a:cubicBezTo>
                    <a:pt x="14259" y="8286"/>
                    <a:pt x="14217" y="8391"/>
                    <a:pt x="14155" y="8475"/>
                  </a:cubicBezTo>
                  <a:lnTo>
                    <a:pt x="13757" y="9186"/>
                  </a:lnTo>
                  <a:cubicBezTo>
                    <a:pt x="13715" y="9249"/>
                    <a:pt x="13652" y="9333"/>
                    <a:pt x="13631" y="9416"/>
                  </a:cubicBezTo>
                  <a:cubicBezTo>
                    <a:pt x="13485" y="9709"/>
                    <a:pt x="13318" y="9960"/>
                    <a:pt x="13171" y="10253"/>
                  </a:cubicBezTo>
                  <a:cubicBezTo>
                    <a:pt x="12962" y="10609"/>
                    <a:pt x="12753" y="10986"/>
                    <a:pt x="12564" y="11341"/>
                  </a:cubicBezTo>
                  <a:cubicBezTo>
                    <a:pt x="12502" y="11488"/>
                    <a:pt x="12439" y="11592"/>
                    <a:pt x="12376" y="11718"/>
                  </a:cubicBezTo>
                  <a:lnTo>
                    <a:pt x="12062" y="12262"/>
                  </a:lnTo>
                  <a:cubicBezTo>
                    <a:pt x="11539" y="13224"/>
                    <a:pt x="10995" y="14166"/>
                    <a:pt x="10409" y="15108"/>
                  </a:cubicBezTo>
                  <a:cubicBezTo>
                    <a:pt x="8568" y="18183"/>
                    <a:pt x="6622" y="21217"/>
                    <a:pt x="4718" y="24251"/>
                  </a:cubicBezTo>
                  <a:lnTo>
                    <a:pt x="4718" y="24272"/>
                  </a:lnTo>
                  <a:lnTo>
                    <a:pt x="4718" y="24293"/>
                  </a:lnTo>
                  <a:lnTo>
                    <a:pt x="4718" y="24314"/>
                  </a:lnTo>
                  <a:lnTo>
                    <a:pt x="4718" y="24356"/>
                  </a:lnTo>
                  <a:lnTo>
                    <a:pt x="4718" y="24377"/>
                  </a:lnTo>
                  <a:cubicBezTo>
                    <a:pt x="3693" y="26030"/>
                    <a:pt x="2668" y="27641"/>
                    <a:pt x="1684" y="29315"/>
                  </a:cubicBezTo>
                  <a:lnTo>
                    <a:pt x="1684" y="29336"/>
                  </a:lnTo>
                  <a:lnTo>
                    <a:pt x="1684" y="29377"/>
                  </a:lnTo>
                  <a:lnTo>
                    <a:pt x="1684" y="29398"/>
                  </a:lnTo>
                  <a:lnTo>
                    <a:pt x="1684" y="29419"/>
                  </a:lnTo>
                  <a:lnTo>
                    <a:pt x="1684" y="29461"/>
                  </a:lnTo>
                  <a:cubicBezTo>
                    <a:pt x="1621" y="29503"/>
                    <a:pt x="1600" y="29587"/>
                    <a:pt x="1559" y="29670"/>
                  </a:cubicBezTo>
                  <a:lnTo>
                    <a:pt x="1559" y="29691"/>
                  </a:lnTo>
                  <a:cubicBezTo>
                    <a:pt x="1140" y="30361"/>
                    <a:pt x="743" y="31072"/>
                    <a:pt x="345" y="31763"/>
                  </a:cubicBezTo>
                  <a:cubicBezTo>
                    <a:pt x="1" y="32365"/>
                    <a:pt x="520" y="32911"/>
                    <a:pt x="1088" y="32911"/>
                  </a:cubicBezTo>
                  <a:cubicBezTo>
                    <a:pt x="1210" y="32911"/>
                    <a:pt x="1335" y="32886"/>
                    <a:pt x="1454" y="32830"/>
                  </a:cubicBezTo>
                  <a:cubicBezTo>
                    <a:pt x="1517" y="32809"/>
                    <a:pt x="1600" y="32746"/>
                    <a:pt x="1684" y="32662"/>
                  </a:cubicBezTo>
                  <a:cubicBezTo>
                    <a:pt x="6476" y="28038"/>
                    <a:pt x="10388" y="22556"/>
                    <a:pt x="13757" y="16844"/>
                  </a:cubicBezTo>
                  <a:cubicBezTo>
                    <a:pt x="16247" y="12408"/>
                    <a:pt x="19051" y="7721"/>
                    <a:pt x="20097" y="2700"/>
                  </a:cubicBezTo>
                  <a:cubicBezTo>
                    <a:pt x="20097" y="2658"/>
                    <a:pt x="20118" y="2616"/>
                    <a:pt x="20118" y="2595"/>
                  </a:cubicBezTo>
                  <a:cubicBezTo>
                    <a:pt x="20160" y="2365"/>
                    <a:pt x="20222" y="2093"/>
                    <a:pt x="20243" y="1863"/>
                  </a:cubicBezTo>
                  <a:cubicBezTo>
                    <a:pt x="20243" y="1800"/>
                    <a:pt x="20264" y="1779"/>
                    <a:pt x="20264" y="1737"/>
                  </a:cubicBezTo>
                  <a:lnTo>
                    <a:pt x="20348" y="1172"/>
                  </a:lnTo>
                  <a:cubicBezTo>
                    <a:pt x="20390" y="1068"/>
                    <a:pt x="20390" y="1005"/>
                    <a:pt x="20390" y="879"/>
                  </a:cubicBezTo>
                  <a:cubicBezTo>
                    <a:pt x="20411" y="733"/>
                    <a:pt x="20411" y="607"/>
                    <a:pt x="20432" y="440"/>
                  </a:cubicBezTo>
                  <a:cubicBezTo>
                    <a:pt x="20432" y="356"/>
                    <a:pt x="20453" y="294"/>
                    <a:pt x="20453" y="210"/>
                  </a:cubicBezTo>
                  <a:lnTo>
                    <a:pt x="20453" y="126"/>
                  </a:lnTo>
                  <a:cubicBezTo>
                    <a:pt x="20453" y="105"/>
                    <a:pt x="20432" y="105"/>
                    <a:pt x="20432" y="84"/>
                  </a:cubicBezTo>
                  <a:cubicBezTo>
                    <a:pt x="20376" y="29"/>
                    <a:pt x="20301" y="1"/>
                    <a:pt x="20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20182700" y="28375125"/>
              <a:ext cx="603425" cy="350075"/>
            </a:xfrm>
            <a:custGeom>
              <a:avLst/>
              <a:gdLst/>
              <a:ahLst/>
              <a:cxnLst/>
              <a:rect l="l" t="t" r="r" b="b"/>
              <a:pathLst>
                <a:path w="24137" h="14003" extrusionOk="0">
                  <a:moveTo>
                    <a:pt x="808" y="1"/>
                  </a:moveTo>
                  <a:cubicBezTo>
                    <a:pt x="364" y="1"/>
                    <a:pt x="1" y="496"/>
                    <a:pt x="137" y="922"/>
                  </a:cubicBezTo>
                  <a:cubicBezTo>
                    <a:pt x="179" y="1027"/>
                    <a:pt x="263" y="1131"/>
                    <a:pt x="367" y="1215"/>
                  </a:cubicBezTo>
                  <a:cubicBezTo>
                    <a:pt x="6623" y="6404"/>
                    <a:pt x="13131" y="11070"/>
                    <a:pt x="20935" y="13288"/>
                  </a:cubicBezTo>
                  <a:cubicBezTo>
                    <a:pt x="20977" y="13309"/>
                    <a:pt x="21040" y="13309"/>
                    <a:pt x="21103" y="13351"/>
                  </a:cubicBezTo>
                  <a:cubicBezTo>
                    <a:pt x="21500" y="13434"/>
                    <a:pt x="21919" y="13560"/>
                    <a:pt x="22316" y="13643"/>
                  </a:cubicBezTo>
                  <a:cubicBezTo>
                    <a:pt x="22421" y="13685"/>
                    <a:pt x="22484" y="13706"/>
                    <a:pt x="22588" y="13727"/>
                  </a:cubicBezTo>
                  <a:cubicBezTo>
                    <a:pt x="22965" y="13811"/>
                    <a:pt x="23362" y="13895"/>
                    <a:pt x="23718" y="13957"/>
                  </a:cubicBezTo>
                  <a:cubicBezTo>
                    <a:pt x="23781" y="13957"/>
                    <a:pt x="23802" y="13999"/>
                    <a:pt x="23823" y="13999"/>
                  </a:cubicBezTo>
                  <a:cubicBezTo>
                    <a:pt x="23838" y="14001"/>
                    <a:pt x="23852" y="14002"/>
                    <a:pt x="23867" y="14002"/>
                  </a:cubicBezTo>
                  <a:cubicBezTo>
                    <a:pt x="23990" y="14002"/>
                    <a:pt x="24078" y="13923"/>
                    <a:pt x="24116" y="13811"/>
                  </a:cubicBezTo>
                  <a:cubicBezTo>
                    <a:pt x="24137" y="13769"/>
                    <a:pt x="24137" y="13727"/>
                    <a:pt x="24116" y="13685"/>
                  </a:cubicBezTo>
                  <a:cubicBezTo>
                    <a:pt x="24116" y="13643"/>
                    <a:pt x="24095" y="13602"/>
                    <a:pt x="24032" y="13581"/>
                  </a:cubicBezTo>
                  <a:cubicBezTo>
                    <a:pt x="23676" y="13309"/>
                    <a:pt x="23341" y="13037"/>
                    <a:pt x="22965" y="12765"/>
                  </a:cubicBezTo>
                  <a:cubicBezTo>
                    <a:pt x="22923" y="12744"/>
                    <a:pt x="22860" y="12681"/>
                    <a:pt x="22818" y="12660"/>
                  </a:cubicBezTo>
                  <a:cubicBezTo>
                    <a:pt x="22525" y="12451"/>
                    <a:pt x="22212" y="12221"/>
                    <a:pt x="21919" y="12011"/>
                  </a:cubicBezTo>
                  <a:lnTo>
                    <a:pt x="21688" y="11844"/>
                  </a:lnTo>
                  <a:cubicBezTo>
                    <a:pt x="21333" y="11614"/>
                    <a:pt x="21019" y="11384"/>
                    <a:pt x="20684" y="11175"/>
                  </a:cubicBezTo>
                  <a:lnTo>
                    <a:pt x="20663" y="11133"/>
                  </a:lnTo>
                  <a:cubicBezTo>
                    <a:pt x="16876" y="8580"/>
                    <a:pt x="12859" y="6404"/>
                    <a:pt x="8841" y="4228"/>
                  </a:cubicBezTo>
                  <a:cubicBezTo>
                    <a:pt x="8841" y="4228"/>
                    <a:pt x="8820" y="4228"/>
                    <a:pt x="8820" y="4207"/>
                  </a:cubicBezTo>
                  <a:lnTo>
                    <a:pt x="8800" y="4207"/>
                  </a:lnTo>
                  <a:cubicBezTo>
                    <a:pt x="6226" y="2847"/>
                    <a:pt x="3673" y="1508"/>
                    <a:pt x="1121" y="85"/>
                  </a:cubicBezTo>
                  <a:cubicBezTo>
                    <a:pt x="1016" y="27"/>
                    <a:pt x="910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19914100" y="28430850"/>
              <a:ext cx="673250" cy="292175"/>
            </a:xfrm>
            <a:custGeom>
              <a:avLst/>
              <a:gdLst/>
              <a:ahLst/>
              <a:cxnLst/>
              <a:rect l="l" t="t" r="r" b="b"/>
              <a:pathLst>
                <a:path w="26930" h="11687" extrusionOk="0">
                  <a:moveTo>
                    <a:pt x="1364" y="1"/>
                  </a:moveTo>
                  <a:cubicBezTo>
                    <a:pt x="1157" y="1"/>
                    <a:pt x="953" y="11"/>
                    <a:pt x="754" y="32"/>
                  </a:cubicBezTo>
                  <a:cubicBezTo>
                    <a:pt x="210" y="53"/>
                    <a:pt x="1" y="492"/>
                    <a:pt x="106" y="911"/>
                  </a:cubicBezTo>
                  <a:cubicBezTo>
                    <a:pt x="210" y="1141"/>
                    <a:pt x="357" y="1392"/>
                    <a:pt x="650" y="1476"/>
                  </a:cubicBezTo>
                  <a:cubicBezTo>
                    <a:pt x="3683" y="2522"/>
                    <a:pt x="6696" y="3610"/>
                    <a:pt x="9647" y="4782"/>
                  </a:cubicBezTo>
                  <a:lnTo>
                    <a:pt x="9626" y="4782"/>
                  </a:lnTo>
                  <a:cubicBezTo>
                    <a:pt x="11802" y="5640"/>
                    <a:pt x="13936" y="6581"/>
                    <a:pt x="16091" y="7606"/>
                  </a:cubicBezTo>
                  <a:cubicBezTo>
                    <a:pt x="16970" y="8025"/>
                    <a:pt x="17807" y="8464"/>
                    <a:pt x="18644" y="8925"/>
                  </a:cubicBezTo>
                  <a:cubicBezTo>
                    <a:pt x="21238" y="10222"/>
                    <a:pt x="23770" y="11394"/>
                    <a:pt x="26783" y="11686"/>
                  </a:cubicBezTo>
                  <a:cubicBezTo>
                    <a:pt x="26825" y="11686"/>
                    <a:pt x="26867" y="11686"/>
                    <a:pt x="26888" y="11666"/>
                  </a:cubicBezTo>
                  <a:cubicBezTo>
                    <a:pt x="26909" y="11645"/>
                    <a:pt x="26930" y="11582"/>
                    <a:pt x="26930" y="11498"/>
                  </a:cubicBezTo>
                  <a:cubicBezTo>
                    <a:pt x="26930" y="11414"/>
                    <a:pt x="26888" y="11373"/>
                    <a:pt x="26804" y="11352"/>
                  </a:cubicBezTo>
                  <a:lnTo>
                    <a:pt x="26783" y="11352"/>
                  </a:lnTo>
                  <a:cubicBezTo>
                    <a:pt x="26553" y="11268"/>
                    <a:pt x="26344" y="11184"/>
                    <a:pt x="26093" y="11080"/>
                  </a:cubicBezTo>
                  <a:cubicBezTo>
                    <a:pt x="26051" y="11059"/>
                    <a:pt x="25988" y="11038"/>
                    <a:pt x="25946" y="11038"/>
                  </a:cubicBezTo>
                  <a:cubicBezTo>
                    <a:pt x="25737" y="10954"/>
                    <a:pt x="25528" y="10850"/>
                    <a:pt x="25318" y="10745"/>
                  </a:cubicBezTo>
                  <a:cubicBezTo>
                    <a:pt x="25256" y="10724"/>
                    <a:pt x="25214" y="10682"/>
                    <a:pt x="25130" y="10661"/>
                  </a:cubicBezTo>
                  <a:cubicBezTo>
                    <a:pt x="24921" y="10557"/>
                    <a:pt x="24733" y="10452"/>
                    <a:pt x="24523" y="10347"/>
                  </a:cubicBezTo>
                  <a:lnTo>
                    <a:pt x="24377" y="10264"/>
                  </a:lnTo>
                  <a:cubicBezTo>
                    <a:pt x="24189" y="10159"/>
                    <a:pt x="24042" y="10054"/>
                    <a:pt x="23854" y="9950"/>
                  </a:cubicBezTo>
                  <a:cubicBezTo>
                    <a:pt x="23791" y="9929"/>
                    <a:pt x="23749" y="9908"/>
                    <a:pt x="23686" y="9845"/>
                  </a:cubicBezTo>
                  <a:cubicBezTo>
                    <a:pt x="23519" y="9762"/>
                    <a:pt x="23331" y="9615"/>
                    <a:pt x="23142" y="9510"/>
                  </a:cubicBezTo>
                  <a:cubicBezTo>
                    <a:pt x="23059" y="9469"/>
                    <a:pt x="23017" y="9427"/>
                    <a:pt x="22933" y="9385"/>
                  </a:cubicBezTo>
                  <a:cubicBezTo>
                    <a:pt x="22745" y="9280"/>
                    <a:pt x="22598" y="9155"/>
                    <a:pt x="22410" y="9029"/>
                  </a:cubicBezTo>
                  <a:cubicBezTo>
                    <a:pt x="22326" y="8966"/>
                    <a:pt x="22264" y="8925"/>
                    <a:pt x="22180" y="8841"/>
                  </a:cubicBezTo>
                  <a:cubicBezTo>
                    <a:pt x="22054" y="8757"/>
                    <a:pt x="21950" y="8673"/>
                    <a:pt x="21845" y="8569"/>
                  </a:cubicBezTo>
                  <a:cubicBezTo>
                    <a:pt x="21678" y="8443"/>
                    <a:pt x="21531" y="8339"/>
                    <a:pt x="21364" y="8213"/>
                  </a:cubicBezTo>
                  <a:cubicBezTo>
                    <a:pt x="21343" y="8192"/>
                    <a:pt x="21280" y="8150"/>
                    <a:pt x="21259" y="8129"/>
                  </a:cubicBezTo>
                  <a:cubicBezTo>
                    <a:pt x="18769" y="6246"/>
                    <a:pt x="16363" y="4112"/>
                    <a:pt x="13559" y="2773"/>
                  </a:cubicBezTo>
                  <a:cubicBezTo>
                    <a:pt x="10023" y="1078"/>
                    <a:pt x="6006" y="137"/>
                    <a:pt x="2051" y="32"/>
                  </a:cubicBezTo>
                  <a:lnTo>
                    <a:pt x="1989" y="32"/>
                  </a:lnTo>
                  <a:cubicBezTo>
                    <a:pt x="1779" y="11"/>
                    <a:pt x="1570" y="1"/>
                    <a:pt x="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19600250" y="28499650"/>
              <a:ext cx="774200" cy="245875"/>
            </a:xfrm>
            <a:custGeom>
              <a:avLst/>
              <a:gdLst/>
              <a:ahLst/>
              <a:cxnLst/>
              <a:rect l="l" t="t" r="r" b="b"/>
              <a:pathLst>
                <a:path w="30968" h="9835" extrusionOk="0">
                  <a:moveTo>
                    <a:pt x="6613" y="0"/>
                  </a:moveTo>
                  <a:cubicBezTo>
                    <a:pt x="4520" y="0"/>
                    <a:pt x="2532" y="63"/>
                    <a:pt x="733" y="251"/>
                  </a:cubicBezTo>
                  <a:cubicBezTo>
                    <a:pt x="252" y="272"/>
                    <a:pt x="1" y="753"/>
                    <a:pt x="105" y="1151"/>
                  </a:cubicBezTo>
                  <a:cubicBezTo>
                    <a:pt x="105" y="1318"/>
                    <a:pt x="252" y="1507"/>
                    <a:pt x="545" y="1590"/>
                  </a:cubicBezTo>
                  <a:cubicBezTo>
                    <a:pt x="5859" y="2678"/>
                    <a:pt x="11007" y="4080"/>
                    <a:pt x="16154" y="5712"/>
                  </a:cubicBezTo>
                  <a:cubicBezTo>
                    <a:pt x="16509" y="5817"/>
                    <a:pt x="16844" y="5963"/>
                    <a:pt x="17179" y="6068"/>
                  </a:cubicBezTo>
                  <a:lnTo>
                    <a:pt x="17158" y="6068"/>
                  </a:lnTo>
                  <a:cubicBezTo>
                    <a:pt x="18518" y="6528"/>
                    <a:pt x="19878" y="7051"/>
                    <a:pt x="21259" y="7574"/>
                  </a:cubicBezTo>
                  <a:cubicBezTo>
                    <a:pt x="21343" y="7595"/>
                    <a:pt x="21385" y="7637"/>
                    <a:pt x="21468" y="7658"/>
                  </a:cubicBezTo>
                  <a:cubicBezTo>
                    <a:pt x="21489" y="7658"/>
                    <a:pt x="21531" y="7679"/>
                    <a:pt x="21573" y="7679"/>
                  </a:cubicBezTo>
                  <a:cubicBezTo>
                    <a:pt x="24000" y="8579"/>
                    <a:pt x="26490" y="9416"/>
                    <a:pt x="29022" y="9730"/>
                  </a:cubicBezTo>
                  <a:lnTo>
                    <a:pt x="29064" y="9730"/>
                  </a:lnTo>
                  <a:cubicBezTo>
                    <a:pt x="29182" y="9747"/>
                    <a:pt x="29355" y="9777"/>
                    <a:pt x="29528" y="9777"/>
                  </a:cubicBezTo>
                  <a:cubicBezTo>
                    <a:pt x="29569" y="9777"/>
                    <a:pt x="29610" y="9775"/>
                    <a:pt x="29649" y="9771"/>
                  </a:cubicBezTo>
                  <a:cubicBezTo>
                    <a:pt x="29838" y="9792"/>
                    <a:pt x="30026" y="9792"/>
                    <a:pt x="30173" y="9834"/>
                  </a:cubicBezTo>
                  <a:lnTo>
                    <a:pt x="30319" y="9834"/>
                  </a:lnTo>
                  <a:cubicBezTo>
                    <a:pt x="30361" y="9834"/>
                    <a:pt x="30424" y="9834"/>
                    <a:pt x="30466" y="9792"/>
                  </a:cubicBezTo>
                  <a:cubicBezTo>
                    <a:pt x="30758" y="9730"/>
                    <a:pt x="30968" y="9374"/>
                    <a:pt x="30905" y="9060"/>
                  </a:cubicBezTo>
                  <a:cubicBezTo>
                    <a:pt x="30884" y="8997"/>
                    <a:pt x="30884" y="8914"/>
                    <a:pt x="30821" y="8851"/>
                  </a:cubicBezTo>
                  <a:cubicBezTo>
                    <a:pt x="30779" y="8788"/>
                    <a:pt x="30717" y="8725"/>
                    <a:pt x="30675" y="8642"/>
                  </a:cubicBezTo>
                  <a:cubicBezTo>
                    <a:pt x="30445" y="8328"/>
                    <a:pt x="30173" y="8056"/>
                    <a:pt x="29942" y="7763"/>
                  </a:cubicBezTo>
                  <a:cubicBezTo>
                    <a:pt x="29733" y="7428"/>
                    <a:pt x="29440" y="7135"/>
                    <a:pt x="29105" y="6905"/>
                  </a:cubicBezTo>
                  <a:cubicBezTo>
                    <a:pt x="23686" y="1716"/>
                    <a:pt x="14501" y="42"/>
                    <a:pt x="6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20149825" y="28752300"/>
              <a:ext cx="462625" cy="768775"/>
            </a:xfrm>
            <a:custGeom>
              <a:avLst/>
              <a:gdLst/>
              <a:ahLst/>
              <a:cxnLst/>
              <a:rect l="l" t="t" r="r" b="b"/>
              <a:pathLst>
                <a:path w="18505" h="30751" extrusionOk="0">
                  <a:moveTo>
                    <a:pt x="13598" y="8453"/>
                  </a:moveTo>
                  <a:cubicBezTo>
                    <a:pt x="13593" y="8459"/>
                    <a:pt x="13588" y="8464"/>
                    <a:pt x="13588" y="8474"/>
                  </a:cubicBezTo>
                  <a:lnTo>
                    <a:pt x="13588" y="8474"/>
                  </a:lnTo>
                  <a:cubicBezTo>
                    <a:pt x="13591" y="8467"/>
                    <a:pt x="13595" y="8460"/>
                    <a:pt x="13598" y="8453"/>
                  </a:cubicBezTo>
                  <a:close/>
                  <a:moveTo>
                    <a:pt x="18233" y="0"/>
                  </a:moveTo>
                  <a:cubicBezTo>
                    <a:pt x="18170" y="0"/>
                    <a:pt x="18066" y="42"/>
                    <a:pt x="18003" y="84"/>
                  </a:cubicBezTo>
                  <a:cubicBezTo>
                    <a:pt x="17773" y="293"/>
                    <a:pt x="17563" y="481"/>
                    <a:pt x="17333" y="691"/>
                  </a:cubicBezTo>
                  <a:cubicBezTo>
                    <a:pt x="17255" y="769"/>
                    <a:pt x="17323" y="902"/>
                    <a:pt x="17418" y="902"/>
                  </a:cubicBezTo>
                  <a:cubicBezTo>
                    <a:pt x="17424" y="902"/>
                    <a:pt x="17431" y="901"/>
                    <a:pt x="17438" y="900"/>
                  </a:cubicBezTo>
                  <a:lnTo>
                    <a:pt x="17438" y="900"/>
                  </a:lnTo>
                  <a:cubicBezTo>
                    <a:pt x="17375" y="921"/>
                    <a:pt x="17354" y="942"/>
                    <a:pt x="17291" y="984"/>
                  </a:cubicBezTo>
                  <a:cubicBezTo>
                    <a:pt x="17291" y="984"/>
                    <a:pt x="17270" y="984"/>
                    <a:pt x="17270" y="1005"/>
                  </a:cubicBezTo>
                  <a:cubicBezTo>
                    <a:pt x="17229" y="1025"/>
                    <a:pt x="17187" y="1046"/>
                    <a:pt x="17145" y="1109"/>
                  </a:cubicBezTo>
                  <a:lnTo>
                    <a:pt x="17124" y="1130"/>
                  </a:lnTo>
                  <a:lnTo>
                    <a:pt x="16977" y="1256"/>
                  </a:lnTo>
                  <a:cubicBezTo>
                    <a:pt x="16957" y="1297"/>
                    <a:pt x="16936" y="1318"/>
                    <a:pt x="16915" y="1360"/>
                  </a:cubicBezTo>
                  <a:lnTo>
                    <a:pt x="16852" y="1423"/>
                  </a:lnTo>
                  <a:cubicBezTo>
                    <a:pt x="16203" y="2302"/>
                    <a:pt x="15471" y="4143"/>
                    <a:pt x="14927" y="5524"/>
                  </a:cubicBezTo>
                  <a:cubicBezTo>
                    <a:pt x="14760" y="5922"/>
                    <a:pt x="14613" y="6340"/>
                    <a:pt x="14446" y="6738"/>
                  </a:cubicBezTo>
                  <a:cubicBezTo>
                    <a:pt x="14446" y="6759"/>
                    <a:pt x="14425" y="6779"/>
                    <a:pt x="14425" y="6800"/>
                  </a:cubicBezTo>
                  <a:cubicBezTo>
                    <a:pt x="14425" y="6842"/>
                    <a:pt x="14404" y="6842"/>
                    <a:pt x="14404" y="6863"/>
                  </a:cubicBezTo>
                  <a:cubicBezTo>
                    <a:pt x="14341" y="6968"/>
                    <a:pt x="14320" y="7051"/>
                    <a:pt x="14299" y="7093"/>
                  </a:cubicBezTo>
                  <a:cubicBezTo>
                    <a:pt x="14236" y="7219"/>
                    <a:pt x="14153" y="7365"/>
                    <a:pt x="14111" y="7470"/>
                  </a:cubicBezTo>
                  <a:cubicBezTo>
                    <a:pt x="13930" y="7793"/>
                    <a:pt x="13787" y="8115"/>
                    <a:pt x="13608" y="8438"/>
                  </a:cubicBezTo>
                  <a:lnTo>
                    <a:pt x="13608" y="8438"/>
                  </a:lnTo>
                  <a:cubicBezTo>
                    <a:pt x="13609" y="8436"/>
                    <a:pt x="13609" y="8434"/>
                    <a:pt x="13609" y="8432"/>
                  </a:cubicBezTo>
                  <a:lnTo>
                    <a:pt x="13609" y="8432"/>
                  </a:lnTo>
                  <a:cubicBezTo>
                    <a:pt x="13605" y="8439"/>
                    <a:pt x="13602" y="8446"/>
                    <a:pt x="13598" y="8453"/>
                  </a:cubicBezTo>
                  <a:lnTo>
                    <a:pt x="13598" y="8453"/>
                  </a:lnTo>
                  <a:cubicBezTo>
                    <a:pt x="13599" y="8452"/>
                    <a:pt x="13600" y="8451"/>
                    <a:pt x="13601" y="8450"/>
                  </a:cubicBezTo>
                  <a:lnTo>
                    <a:pt x="13601" y="8450"/>
                  </a:lnTo>
                  <a:cubicBezTo>
                    <a:pt x="13597" y="8458"/>
                    <a:pt x="13592" y="8466"/>
                    <a:pt x="13588" y="8474"/>
                  </a:cubicBezTo>
                  <a:cubicBezTo>
                    <a:pt x="13588" y="8474"/>
                    <a:pt x="13588" y="8474"/>
                    <a:pt x="13588" y="8474"/>
                  </a:cubicBezTo>
                  <a:lnTo>
                    <a:pt x="13588" y="8474"/>
                  </a:lnTo>
                  <a:cubicBezTo>
                    <a:pt x="12527" y="10595"/>
                    <a:pt x="11404" y="12735"/>
                    <a:pt x="10261" y="14814"/>
                  </a:cubicBezTo>
                  <a:cubicBezTo>
                    <a:pt x="8294" y="18308"/>
                    <a:pt x="6181" y="21635"/>
                    <a:pt x="3900" y="24878"/>
                  </a:cubicBezTo>
                  <a:cubicBezTo>
                    <a:pt x="2729" y="26552"/>
                    <a:pt x="1536" y="28226"/>
                    <a:pt x="301" y="29879"/>
                  </a:cubicBezTo>
                  <a:cubicBezTo>
                    <a:pt x="1" y="30291"/>
                    <a:pt x="299" y="30750"/>
                    <a:pt x="688" y="30750"/>
                  </a:cubicBezTo>
                  <a:cubicBezTo>
                    <a:pt x="813" y="30750"/>
                    <a:pt x="948" y="30703"/>
                    <a:pt x="1076" y="30591"/>
                  </a:cubicBezTo>
                  <a:cubicBezTo>
                    <a:pt x="2540" y="29251"/>
                    <a:pt x="4047" y="27787"/>
                    <a:pt x="5532" y="26155"/>
                  </a:cubicBezTo>
                  <a:lnTo>
                    <a:pt x="5532" y="26134"/>
                  </a:lnTo>
                  <a:lnTo>
                    <a:pt x="5616" y="26050"/>
                  </a:lnTo>
                  <a:cubicBezTo>
                    <a:pt x="11726" y="19355"/>
                    <a:pt x="17375" y="10546"/>
                    <a:pt x="18379" y="1988"/>
                  </a:cubicBezTo>
                  <a:lnTo>
                    <a:pt x="18379" y="1883"/>
                  </a:lnTo>
                  <a:cubicBezTo>
                    <a:pt x="18421" y="1360"/>
                    <a:pt x="18484" y="816"/>
                    <a:pt x="18505" y="293"/>
                  </a:cubicBezTo>
                  <a:lnTo>
                    <a:pt x="18505" y="189"/>
                  </a:lnTo>
                  <a:cubicBezTo>
                    <a:pt x="18484" y="84"/>
                    <a:pt x="18379" y="0"/>
                    <a:pt x="18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19279125" y="28273675"/>
              <a:ext cx="2565725" cy="1180375"/>
            </a:xfrm>
            <a:custGeom>
              <a:avLst/>
              <a:gdLst/>
              <a:ahLst/>
              <a:cxnLst/>
              <a:rect l="l" t="t" r="r" b="b"/>
              <a:pathLst>
                <a:path w="102629" h="47215" extrusionOk="0">
                  <a:moveTo>
                    <a:pt x="72729" y="5754"/>
                  </a:moveTo>
                  <a:lnTo>
                    <a:pt x="72729" y="5754"/>
                  </a:lnTo>
                  <a:cubicBezTo>
                    <a:pt x="73231" y="6277"/>
                    <a:pt x="73733" y="6800"/>
                    <a:pt x="74194" y="7365"/>
                  </a:cubicBezTo>
                  <a:cubicBezTo>
                    <a:pt x="74232" y="7403"/>
                    <a:pt x="74269" y="7419"/>
                    <a:pt x="74305" y="7419"/>
                  </a:cubicBezTo>
                  <a:cubicBezTo>
                    <a:pt x="74369" y="7419"/>
                    <a:pt x="74426" y="7369"/>
                    <a:pt x="74466" y="7302"/>
                  </a:cubicBezTo>
                  <a:cubicBezTo>
                    <a:pt x="76328" y="9144"/>
                    <a:pt x="77918" y="11173"/>
                    <a:pt x="79257" y="13391"/>
                  </a:cubicBezTo>
                  <a:lnTo>
                    <a:pt x="79257" y="13433"/>
                  </a:lnTo>
                  <a:cubicBezTo>
                    <a:pt x="80659" y="15777"/>
                    <a:pt x="81789" y="18371"/>
                    <a:pt x="82626" y="21196"/>
                  </a:cubicBezTo>
                  <a:cubicBezTo>
                    <a:pt x="82103" y="21070"/>
                    <a:pt x="81559" y="20966"/>
                    <a:pt x="81036" y="20819"/>
                  </a:cubicBezTo>
                  <a:lnTo>
                    <a:pt x="81036" y="20777"/>
                  </a:lnTo>
                  <a:cubicBezTo>
                    <a:pt x="80994" y="20756"/>
                    <a:pt x="80931" y="20694"/>
                    <a:pt x="80868" y="20694"/>
                  </a:cubicBezTo>
                  <a:cubicBezTo>
                    <a:pt x="80847" y="20694"/>
                    <a:pt x="80847" y="20694"/>
                    <a:pt x="80827" y="20714"/>
                  </a:cubicBezTo>
                  <a:cubicBezTo>
                    <a:pt x="80785" y="20756"/>
                    <a:pt x="80743" y="20777"/>
                    <a:pt x="80722" y="20798"/>
                  </a:cubicBezTo>
                  <a:cubicBezTo>
                    <a:pt x="79885" y="20610"/>
                    <a:pt x="79006" y="20463"/>
                    <a:pt x="78169" y="20275"/>
                  </a:cubicBezTo>
                  <a:lnTo>
                    <a:pt x="78169" y="20254"/>
                  </a:lnTo>
                  <a:cubicBezTo>
                    <a:pt x="78169" y="20254"/>
                    <a:pt x="78169" y="20233"/>
                    <a:pt x="78211" y="20233"/>
                  </a:cubicBezTo>
                  <a:cubicBezTo>
                    <a:pt x="78839" y="14416"/>
                    <a:pt x="76579" y="9834"/>
                    <a:pt x="73043" y="6152"/>
                  </a:cubicBezTo>
                  <a:lnTo>
                    <a:pt x="72729" y="5754"/>
                  </a:lnTo>
                  <a:close/>
                  <a:moveTo>
                    <a:pt x="72311" y="19857"/>
                  </a:moveTo>
                  <a:cubicBezTo>
                    <a:pt x="73985" y="20066"/>
                    <a:pt x="75637" y="20338"/>
                    <a:pt x="77311" y="20610"/>
                  </a:cubicBezTo>
                  <a:cubicBezTo>
                    <a:pt x="76935" y="21091"/>
                    <a:pt x="76579" y="21531"/>
                    <a:pt x="76223" y="22012"/>
                  </a:cubicBezTo>
                  <a:cubicBezTo>
                    <a:pt x="74884" y="23644"/>
                    <a:pt x="73524" y="25297"/>
                    <a:pt x="72164" y="26929"/>
                  </a:cubicBezTo>
                  <a:lnTo>
                    <a:pt x="72164" y="26950"/>
                  </a:lnTo>
                  <a:cubicBezTo>
                    <a:pt x="71516" y="27703"/>
                    <a:pt x="70867" y="28456"/>
                    <a:pt x="70218" y="29230"/>
                  </a:cubicBezTo>
                  <a:cubicBezTo>
                    <a:pt x="69465" y="30109"/>
                    <a:pt x="68712" y="30967"/>
                    <a:pt x="67917" y="31867"/>
                  </a:cubicBezTo>
                  <a:lnTo>
                    <a:pt x="67896" y="31888"/>
                  </a:lnTo>
                  <a:cubicBezTo>
                    <a:pt x="66640" y="33331"/>
                    <a:pt x="65364" y="34733"/>
                    <a:pt x="64067" y="36156"/>
                  </a:cubicBezTo>
                  <a:cubicBezTo>
                    <a:pt x="65615" y="34210"/>
                    <a:pt x="67080" y="32181"/>
                    <a:pt x="68335" y="30067"/>
                  </a:cubicBezTo>
                  <a:cubicBezTo>
                    <a:pt x="68440" y="29879"/>
                    <a:pt x="68586" y="29670"/>
                    <a:pt x="68691" y="29481"/>
                  </a:cubicBezTo>
                  <a:cubicBezTo>
                    <a:pt x="68754" y="29356"/>
                    <a:pt x="68816" y="29251"/>
                    <a:pt x="68900" y="29126"/>
                  </a:cubicBezTo>
                  <a:cubicBezTo>
                    <a:pt x="69047" y="28854"/>
                    <a:pt x="69172" y="28603"/>
                    <a:pt x="69319" y="28331"/>
                  </a:cubicBezTo>
                  <a:lnTo>
                    <a:pt x="69465" y="28017"/>
                  </a:lnTo>
                  <a:lnTo>
                    <a:pt x="69779" y="27389"/>
                  </a:lnTo>
                  <a:cubicBezTo>
                    <a:pt x="69821" y="27285"/>
                    <a:pt x="69883" y="27201"/>
                    <a:pt x="69904" y="27096"/>
                  </a:cubicBezTo>
                  <a:cubicBezTo>
                    <a:pt x="70051" y="26824"/>
                    <a:pt x="70176" y="26552"/>
                    <a:pt x="70302" y="26259"/>
                  </a:cubicBezTo>
                  <a:cubicBezTo>
                    <a:pt x="70344" y="26155"/>
                    <a:pt x="70386" y="26092"/>
                    <a:pt x="70428" y="25987"/>
                  </a:cubicBezTo>
                  <a:cubicBezTo>
                    <a:pt x="70574" y="25715"/>
                    <a:pt x="70679" y="25422"/>
                    <a:pt x="70783" y="25171"/>
                  </a:cubicBezTo>
                  <a:cubicBezTo>
                    <a:pt x="70804" y="25108"/>
                    <a:pt x="70804" y="25088"/>
                    <a:pt x="70825" y="25046"/>
                  </a:cubicBezTo>
                  <a:cubicBezTo>
                    <a:pt x="70930" y="24753"/>
                    <a:pt x="71055" y="24460"/>
                    <a:pt x="71160" y="24167"/>
                  </a:cubicBezTo>
                  <a:cubicBezTo>
                    <a:pt x="71202" y="24104"/>
                    <a:pt x="71223" y="24041"/>
                    <a:pt x="71244" y="23958"/>
                  </a:cubicBezTo>
                  <a:cubicBezTo>
                    <a:pt x="71348" y="23644"/>
                    <a:pt x="71453" y="23330"/>
                    <a:pt x="71557" y="23058"/>
                  </a:cubicBezTo>
                  <a:cubicBezTo>
                    <a:pt x="71557" y="22995"/>
                    <a:pt x="71578" y="22974"/>
                    <a:pt x="71578" y="22911"/>
                  </a:cubicBezTo>
                  <a:cubicBezTo>
                    <a:pt x="71683" y="22598"/>
                    <a:pt x="71767" y="22326"/>
                    <a:pt x="71850" y="22012"/>
                  </a:cubicBezTo>
                  <a:cubicBezTo>
                    <a:pt x="71850" y="21970"/>
                    <a:pt x="71871" y="21949"/>
                    <a:pt x="71871" y="21928"/>
                  </a:cubicBezTo>
                  <a:cubicBezTo>
                    <a:pt x="71955" y="21593"/>
                    <a:pt x="72039" y="21279"/>
                    <a:pt x="72101" y="20924"/>
                  </a:cubicBezTo>
                  <a:cubicBezTo>
                    <a:pt x="72101" y="20903"/>
                    <a:pt x="72143" y="20882"/>
                    <a:pt x="72143" y="20819"/>
                  </a:cubicBezTo>
                  <a:cubicBezTo>
                    <a:pt x="72206" y="20505"/>
                    <a:pt x="72269" y="20170"/>
                    <a:pt x="72311" y="19857"/>
                  </a:cubicBezTo>
                  <a:close/>
                  <a:moveTo>
                    <a:pt x="64761" y="0"/>
                  </a:moveTo>
                  <a:cubicBezTo>
                    <a:pt x="64113" y="0"/>
                    <a:pt x="63614" y="912"/>
                    <a:pt x="64213" y="1423"/>
                  </a:cubicBezTo>
                  <a:cubicBezTo>
                    <a:pt x="65238" y="2281"/>
                    <a:pt x="66180" y="3243"/>
                    <a:pt x="67059" y="4269"/>
                  </a:cubicBezTo>
                  <a:lnTo>
                    <a:pt x="67080" y="4269"/>
                  </a:lnTo>
                  <a:lnTo>
                    <a:pt x="67122" y="4289"/>
                  </a:lnTo>
                  <a:cubicBezTo>
                    <a:pt x="67122" y="4331"/>
                    <a:pt x="67143" y="4331"/>
                    <a:pt x="67143" y="4331"/>
                  </a:cubicBezTo>
                  <a:lnTo>
                    <a:pt x="67143" y="4352"/>
                  </a:lnTo>
                  <a:lnTo>
                    <a:pt x="67163" y="4373"/>
                  </a:lnTo>
                  <a:cubicBezTo>
                    <a:pt x="69904" y="7574"/>
                    <a:pt x="72143" y="11299"/>
                    <a:pt x="74382" y="14940"/>
                  </a:cubicBezTo>
                  <a:cubicBezTo>
                    <a:pt x="75031" y="16007"/>
                    <a:pt x="75700" y="17053"/>
                    <a:pt x="76349" y="18078"/>
                  </a:cubicBezTo>
                  <a:cubicBezTo>
                    <a:pt x="76433" y="18183"/>
                    <a:pt x="76474" y="18287"/>
                    <a:pt x="76558" y="18392"/>
                  </a:cubicBezTo>
                  <a:cubicBezTo>
                    <a:pt x="76746" y="18664"/>
                    <a:pt x="76893" y="18915"/>
                    <a:pt x="77081" y="19187"/>
                  </a:cubicBezTo>
                  <a:cubicBezTo>
                    <a:pt x="77102" y="19229"/>
                    <a:pt x="77165" y="19292"/>
                    <a:pt x="77186" y="19334"/>
                  </a:cubicBezTo>
                  <a:cubicBezTo>
                    <a:pt x="77374" y="19606"/>
                    <a:pt x="77542" y="19878"/>
                    <a:pt x="77730" y="20150"/>
                  </a:cubicBezTo>
                  <a:cubicBezTo>
                    <a:pt x="77709" y="20150"/>
                    <a:pt x="77688" y="20170"/>
                    <a:pt x="77625" y="20191"/>
                  </a:cubicBezTo>
                  <a:cubicBezTo>
                    <a:pt x="75575" y="19815"/>
                    <a:pt x="73524" y="19501"/>
                    <a:pt x="71453" y="19229"/>
                  </a:cubicBezTo>
                  <a:cubicBezTo>
                    <a:pt x="72039" y="13956"/>
                    <a:pt x="68963" y="9248"/>
                    <a:pt x="64862" y="5796"/>
                  </a:cubicBezTo>
                  <a:lnTo>
                    <a:pt x="64841" y="5754"/>
                  </a:lnTo>
                  <a:lnTo>
                    <a:pt x="64820" y="5754"/>
                  </a:lnTo>
                  <a:cubicBezTo>
                    <a:pt x="62016" y="3411"/>
                    <a:pt x="58710" y="1611"/>
                    <a:pt x="55739" y="565"/>
                  </a:cubicBezTo>
                  <a:cubicBezTo>
                    <a:pt x="55650" y="534"/>
                    <a:pt x="55563" y="520"/>
                    <a:pt x="55478" y="520"/>
                  </a:cubicBezTo>
                  <a:cubicBezTo>
                    <a:pt x="54985" y="520"/>
                    <a:pt x="54588" y="997"/>
                    <a:pt x="54588" y="1444"/>
                  </a:cubicBezTo>
                  <a:cubicBezTo>
                    <a:pt x="54588" y="1674"/>
                    <a:pt x="54693" y="1946"/>
                    <a:pt x="54986" y="2072"/>
                  </a:cubicBezTo>
                  <a:cubicBezTo>
                    <a:pt x="55509" y="2364"/>
                    <a:pt x="55990" y="2678"/>
                    <a:pt x="56492" y="2992"/>
                  </a:cubicBezTo>
                  <a:cubicBezTo>
                    <a:pt x="56513" y="2992"/>
                    <a:pt x="56513" y="3013"/>
                    <a:pt x="56555" y="3034"/>
                  </a:cubicBezTo>
                  <a:cubicBezTo>
                    <a:pt x="57811" y="4038"/>
                    <a:pt x="59087" y="4980"/>
                    <a:pt x="60342" y="5942"/>
                  </a:cubicBezTo>
                  <a:lnTo>
                    <a:pt x="60363" y="5942"/>
                  </a:lnTo>
                  <a:cubicBezTo>
                    <a:pt x="61849" y="7261"/>
                    <a:pt x="63272" y="8683"/>
                    <a:pt x="64611" y="10211"/>
                  </a:cubicBezTo>
                  <a:cubicBezTo>
                    <a:pt x="66619" y="12450"/>
                    <a:pt x="68021" y="15128"/>
                    <a:pt x="69758" y="17576"/>
                  </a:cubicBezTo>
                  <a:cubicBezTo>
                    <a:pt x="69779" y="17618"/>
                    <a:pt x="69800" y="17639"/>
                    <a:pt x="69800" y="17681"/>
                  </a:cubicBezTo>
                  <a:cubicBezTo>
                    <a:pt x="69883" y="17827"/>
                    <a:pt x="69988" y="17932"/>
                    <a:pt x="70072" y="18057"/>
                  </a:cubicBezTo>
                  <a:cubicBezTo>
                    <a:pt x="70114" y="18141"/>
                    <a:pt x="70176" y="18183"/>
                    <a:pt x="70218" y="18266"/>
                  </a:cubicBezTo>
                  <a:cubicBezTo>
                    <a:pt x="70302" y="18371"/>
                    <a:pt x="70344" y="18455"/>
                    <a:pt x="70428" y="18559"/>
                  </a:cubicBezTo>
                  <a:cubicBezTo>
                    <a:pt x="70511" y="18664"/>
                    <a:pt x="70595" y="18769"/>
                    <a:pt x="70700" y="18873"/>
                  </a:cubicBezTo>
                  <a:cubicBezTo>
                    <a:pt x="70741" y="18915"/>
                    <a:pt x="70804" y="18999"/>
                    <a:pt x="70846" y="19041"/>
                  </a:cubicBezTo>
                  <a:cubicBezTo>
                    <a:pt x="70909" y="19103"/>
                    <a:pt x="70930" y="19145"/>
                    <a:pt x="70992" y="19208"/>
                  </a:cubicBezTo>
                  <a:cubicBezTo>
                    <a:pt x="69570" y="19020"/>
                    <a:pt x="68147" y="18894"/>
                    <a:pt x="66745" y="18769"/>
                  </a:cubicBezTo>
                  <a:lnTo>
                    <a:pt x="66766" y="18769"/>
                  </a:lnTo>
                  <a:cubicBezTo>
                    <a:pt x="66763" y="18768"/>
                    <a:pt x="66761" y="18768"/>
                    <a:pt x="66758" y="18768"/>
                  </a:cubicBezTo>
                  <a:lnTo>
                    <a:pt x="66758" y="18768"/>
                  </a:lnTo>
                  <a:cubicBezTo>
                    <a:pt x="66814" y="18763"/>
                    <a:pt x="66854" y="18725"/>
                    <a:pt x="66912" y="18706"/>
                  </a:cubicBezTo>
                  <a:lnTo>
                    <a:pt x="66933" y="18685"/>
                  </a:lnTo>
                  <a:cubicBezTo>
                    <a:pt x="66975" y="18601"/>
                    <a:pt x="67017" y="18497"/>
                    <a:pt x="66954" y="18413"/>
                  </a:cubicBezTo>
                  <a:cubicBezTo>
                    <a:pt x="63837" y="14228"/>
                    <a:pt x="59673" y="10608"/>
                    <a:pt x="55216" y="7512"/>
                  </a:cubicBezTo>
                  <a:cubicBezTo>
                    <a:pt x="55174" y="7491"/>
                    <a:pt x="55153" y="7491"/>
                    <a:pt x="55132" y="7470"/>
                  </a:cubicBezTo>
                  <a:cubicBezTo>
                    <a:pt x="54233" y="6842"/>
                    <a:pt x="53333" y="6256"/>
                    <a:pt x="52412" y="5691"/>
                  </a:cubicBezTo>
                  <a:cubicBezTo>
                    <a:pt x="52391" y="5691"/>
                    <a:pt x="52391" y="5649"/>
                    <a:pt x="52350" y="5629"/>
                  </a:cubicBezTo>
                  <a:cubicBezTo>
                    <a:pt x="51701" y="5210"/>
                    <a:pt x="51052" y="4813"/>
                    <a:pt x="50404" y="4436"/>
                  </a:cubicBezTo>
                  <a:cubicBezTo>
                    <a:pt x="49211" y="3745"/>
                    <a:pt x="48039" y="3076"/>
                    <a:pt x="46888" y="2469"/>
                  </a:cubicBezTo>
                  <a:cubicBezTo>
                    <a:pt x="46771" y="2407"/>
                    <a:pt x="46661" y="2379"/>
                    <a:pt x="46560" y="2379"/>
                  </a:cubicBezTo>
                  <a:cubicBezTo>
                    <a:pt x="46119" y="2379"/>
                    <a:pt x="45860" y="2901"/>
                    <a:pt x="46031" y="3327"/>
                  </a:cubicBezTo>
                  <a:lnTo>
                    <a:pt x="46051" y="3348"/>
                  </a:lnTo>
                  <a:cubicBezTo>
                    <a:pt x="46072" y="3432"/>
                    <a:pt x="46114" y="3515"/>
                    <a:pt x="46177" y="3599"/>
                  </a:cubicBezTo>
                  <a:cubicBezTo>
                    <a:pt x="50445" y="8118"/>
                    <a:pt x="55551" y="12722"/>
                    <a:pt x="61137" y="16007"/>
                  </a:cubicBezTo>
                  <a:cubicBezTo>
                    <a:pt x="61179" y="16049"/>
                    <a:pt x="61200" y="16049"/>
                    <a:pt x="61221" y="16069"/>
                  </a:cubicBezTo>
                  <a:cubicBezTo>
                    <a:pt x="61514" y="16258"/>
                    <a:pt x="61807" y="16404"/>
                    <a:pt x="62121" y="16572"/>
                  </a:cubicBezTo>
                  <a:cubicBezTo>
                    <a:pt x="62184" y="16613"/>
                    <a:pt x="62267" y="16634"/>
                    <a:pt x="62351" y="16697"/>
                  </a:cubicBezTo>
                  <a:cubicBezTo>
                    <a:pt x="62644" y="16844"/>
                    <a:pt x="62916" y="17011"/>
                    <a:pt x="63230" y="17157"/>
                  </a:cubicBezTo>
                  <a:cubicBezTo>
                    <a:pt x="63376" y="17220"/>
                    <a:pt x="63481" y="17304"/>
                    <a:pt x="63606" y="17346"/>
                  </a:cubicBezTo>
                  <a:cubicBezTo>
                    <a:pt x="63816" y="17450"/>
                    <a:pt x="64004" y="17555"/>
                    <a:pt x="64213" y="17639"/>
                  </a:cubicBezTo>
                  <a:cubicBezTo>
                    <a:pt x="64360" y="17722"/>
                    <a:pt x="64548" y="17785"/>
                    <a:pt x="64715" y="17869"/>
                  </a:cubicBezTo>
                  <a:cubicBezTo>
                    <a:pt x="64946" y="17973"/>
                    <a:pt x="65155" y="18078"/>
                    <a:pt x="65385" y="18183"/>
                  </a:cubicBezTo>
                  <a:cubicBezTo>
                    <a:pt x="65531" y="18266"/>
                    <a:pt x="65699" y="18308"/>
                    <a:pt x="65866" y="18392"/>
                  </a:cubicBezTo>
                  <a:lnTo>
                    <a:pt x="66410" y="18622"/>
                  </a:lnTo>
                  <a:cubicBezTo>
                    <a:pt x="66512" y="18683"/>
                    <a:pt x="66615" y="18705"/>
                    <a:pt x="66717" y="18764"/>
                  </a:cubicBezTo>
                  <a:lnTo>
                    <a:pt x="66717" y="18764"/>
                  </a:lnTo>
                  <a:cubicBezTo>
                    <a:pt x="63282" y="18461"/>
                    <a:pt x="59832" y="18310"/>
                    <a:pt x="56381" y="18310"/>
                  </a:cubicBezTo>
                  <a:cubicBezTo>
                    <a:pt x="45847" y="18310"/>
                    <a:pt x="35302" y="19722"/>
                    <a:pt x="25149" y="22556"/>
                  </a:cubicBezTo>
                  <a:cubicBezTo>
                    <a:pt x="25756" y="22221"/>
                    <a:pt x="26341" y="21865"/>
                    <a:pt x="26906" y="21510"/>
                  </a:cubicBezTo>
                  <a:cubicBezTo>
                    <a:pt x="26927" y="21489"/>
                    <a:pt x="26969" y="21447"/>
                    <a:pt x="26969" y="21426"/>
                  </a:cubicBezTo>
                  <a:lnTo>
                    <a:pt x="26969" y="21321"/>
                  </a:lnTo>
                  <a:cubicBezTo>
                    <a:pt x="26969" y="21300"/>
                    <a:pt x="26969" y="21300"/>
                    <a:pt x="26927" y="21279"/>
                  </a:cubicBezTo>
                  <a:cubicBezTo>
                    <a:pt x="27409" y="21196"/>
                    <a:pt x="27848" y="21112"/>
                    <a:pt x="28287" y="21007"/>
                  </a:cubicBezTo>
                  <a:cubicBezTo>
                    <a:pt x="28664" y="20924"/>
                    <a:pt x="28999" y="20861"/>
                    <a:pt x="29375" y="20756"/>
                  </a:cubicBezTo>
                  <a:cubicBezTo>
                    <a:pt x="29396" y="20756"/>
                    <a:pt x="29396" y="20714"/>
                    <a:pt x="29417" y="20714"/>
                  </a:cubicBezTo>
                  <a:cubicBezTo>
                    <a:pt x="29543" y="20673"/>
                    <a:pt x="29543" y="20547"/>
                    <a:pt x="29501" y="20442"/>
                  </a:cubicBezTo>
                  <a:cubicBezTo>
                    <a:pt x="29480" y="20380"/>
                    <a:pt x="29417" y="20338"/>
                    <a:pt x="29375" y="20296"/>
                  </a:cubicBezTo>
                  <a:cubicBezTo>
                    <a:pt x="27701" y="19710"/>
                    <a:pt x="25881" y="19354"/>
                    <a:pt x="23998" y="19208"/>
                  </a:cubicBezTo>
                  <a:lnTo>
                    <a:pt x="23935" y="19208"/>
                  </a:lnTo>
                  <a:cubicBezTo>
                    <a:pt x="23580" y="19187"/>
                    <a:pt x="23224" y="19145"/>
                    <a:pt x="22889" y="19124"/>
                  </a:cubicBezTo>
                  <a:lnTo>
                    <a:pt x="22722" y="19124"/>
                  </a:lnTo>
                  <a:cubicBezTo>
                    <a:pt x="22408" y="19124"/>
                    <a:pt x="22073" y="19103"/>
                    <a:pt x="21759" y="19103"/>
                  </a:cubicBezTo>
                  <a:lnTo>
                    <a:pt x="20295" y="19103"/>
                  </a:lnTo>
                  <a:cubicBezTo>
                    <a:pt x="20002" y="19103"/>
                    <a:pt x="19751" y="19124"/>
                    <a:pt x="19458" y="19124"/>
                  </a:cubicBezTo>
                  <a:cubicBezTo>
                    <a:pt x="19332" y="19124"/>
                    <a:pt x="19186" y="19145"/>
                    <a:pt x="19060" y="19145"/>
                  </a:cubicBezTo>
                  <a:cubicBezTo>
                    <a:pt x="18830" y="19187"/>
                    <a:pt x="18558" y="19187"/>
                    <a:pt x="18328" y="19208"/>
                  </a:cubicBezTo>
                  <a:cubicBezTo>
                    <a:pt x="18181" y="19229"/>
                    <a:pt x="18014" y="19229"/>
                    <a:pt x="17867" y="19250"/>
                  </a:cubicBezTo>
                  <a:cubicBezTo>
                    <a:pt x="17658" y="19292"/>
                    <a:pt x="17407" y="19313"/>
                    <a:pt x="17198" y="19334"/>
                  </a:cubicBezTo>
                  <a:cubicBezTo>
                    <a:pt x="17030" y="19354"/>
                    <a:pt x="16842" y="19396"/>
                    <a:pt x="16654" y="19396"/>
                  </a:cubicBezTo>
                  <a:cubicBezTo>
                    <a:pt x="16466" y="19417"/>
                    <a:pt x="16256" y="19438"/>
                    <a:pt x="16089" y="19459"/>
                  </a:cubicBezTo>
                  <a:cubicBezTo>
                    <a:pt x="15880" y="19501"/>
                    <a:pt x="15670" y="19522"/>
                    <a:pt x="15482" y="19543"/>
                  </a:cubicBezTo>
                  <a:cubicBezTo>
                    <a:pt x="15294" y="19564"/>
                    <a:pt x="15147" y="19606"/>
                    <a:pt x="14959" y="19626"/>
                  </a:cubicBezTo>
                  <a:cubicBezTo>
                    <a:pt x="14750" y="19647"/>
                    <a:pt x="14520" y="19710"/>
                    <a:pt x="14310" y="19731"/>
                  </a:cubicBezTo>
                  <a:cubicBezTo>
                    <a:pt x="14143" y="19752"/>
                    <a:pt x="13955" y="19773"/>
                    <a:pt x="13808" y="19836"/>
                  </a:cubicBezTo>
                  <a:cubicBezTo>
                    <a:pt x="13599" y="19878"/>
                    <a:pt x="13390" y="19919"/>
                    <a:pt x="13181" y="19961"/>
                  </a:cubicBezTo>
                  <a:cubicBezTo>
                    <a:pt x="12971" y="20024"/>
                    <a:pt x="12741" y="20045"/>
                    <a:pt x="12532" y="20087"/>
                  </a:cubicBezTo>
                  <a:cubicBezTo>
                    <a:pt x="12364" y="20129"/>
                    <a:pt x="12218" y="20170"/>
                    <a:pt x="12051" y="20191"/>
                  </a:cubicBezTo>
                  <a:cubicBezTo>
                    <a:pt x="12030" y="20191"/>
                    <a:pt x="12009" y="20191"/>
                    <a:pt x="11967" y="20233"/>
                  </a:cubicBezTo>
                  <a:cubicBezTo>
                    <a:pt x="11611" y="20296"/>
                    <a:pt x="11276" y="20380"/>
                    <a:pt x="10900" y="20484"/>
                  </a:cubicBezTo>
                  <a:cubicBezTo>
                    <a:pt x="10889" y="20474"/>
                    <a:pt x="10863" y="20469"/>
                    <a:pt x="10829" y="20469"/>
                  </a:cubicBezTo>
                  <a:cubicBezTo>
                    <a:pt x="10795" y="20469"/>
                    <a:pt x="10753" y="20474"/>
                    <a:pt x="10712" y="20484"/>
                  </a:cubicBezTo>
                  <a:cubicBezTo>
                    <a:pt x="10544" y="20568"/>
                    <a:pt x="10293" y="20610"/>
                    <a:pt x="10126" y="20694"/>
                  </a:cubicBezTo>
                  <a:cubicBezTo>
                    <a:pt x="7092" y="21489"/>
                    <a:pt x="4204" y="22493"/>
                    <a:pt x="1756" y="23581"/>
                  </a:cubicBezTo>
                  <a:cubicBezTo>
                    <a:pt x="1401" y="23719"/>
                    <a:pt x="1381" y="24341"/>
                    <a:pt x="1801" y="24341"/>
                  </a:cubicBezTo>
                  <a:cubicBezTo>
                    <a:pt x="1826" y="24341"/>
                    <a:pt x="1853" y="24339"/>
                    <a:pt x="1882" y="24334"/>
                  </a:cubicBezTo>
                  <a:cubicBezTo>
                    <a:pt x="2279" y="24272"/>
                    <a:pt x="2656" y="24209"/>
                    <a:pt x="3053" y="24146"/>
                  </a:cubicBezTo>
                  <a:lnTo>
                    <a:pt x="3074" y="24146"/>
                  </a:lnTo>
                  <a:cubicBezTo>
                    <a:pt x="7510" y="23476"/>
                    <a:pt x="11925" y="22786"/>
                    <a:pt x="16340" y="22221"/>
                  </a:cubicBezTo>
                  <a:cubicBezTo>
                    <a:pt x="16926" y="22137"/>
                    <a:pt x="17470" y="22075"/>
                    <a:pt x="18077" y="22033"/>
                  </a:cubicBezTo>
                  <a:lnTo>
                    <a:pt x="18244" y="22033"/>
                  </a:lnTo>
                  <a:cubicBezTo>
                    <a:pt x="19960" y="21907"/>
                    <a:pt x="21696" y="21823"/>
                    <a:pt x="23412" y="21698"/>
                  </a:cubicBezTo>
                  <a:lnTo>
                    <a:pt x="23433" y="21698"/>
                  </a:lnTo>
                  <a:cubicBezTo>
                    <a:pt x="22994" y="21761"/>
                    <a:pt x="22575" y="21844"/>
                    <a:pt x="22115" y="21928"/>
                  </a:cubicBezTo>
                  <a:cubicBezTo>
                    <a:pt x="21906" y="21949"/>
                    <a:pt x="21696" y="22012"/>
                    <a:pt x="21487" y="22054"/>
                  </a:cubicBezTo>
                  <a:cubicBezTo>
                    <a:pt x="21278" y="22116"/>
                    <a:pt x="21069" y="22137"/>
                    <a:pt x="20859" y="22179"/>
                  </a:cubicBezTo>
                  <a:cubicBezTo>
                    <a:pt x="20587" y="22242"/>
                    <a:pt x="20295" y="22284"/>
                    <a:pt x="20002" y="22367"/>
                  </a:cubicBezTo>
                  <a:cubicBezTo>
                    <a:pt x="19897" y="22388"/>
                    <a:pt x="19792" y="22430"/>
                    <a:pt x="19667" y="22451"/>
                  </a:cubicBezTo>
                  <a:cubicBezTo>
                    <a:pt x="13160" y="23811"/>
                    <a:pt x="6631" y="25883"/>
                    <a:pt x="501" y="27829"/>
                  </a:cubicBezTo>
                  <a:cubicBezTo>
                    <a:pt x="292" y="27912"/>
                    <a:pt x="145" y="28080"/>
                    <a:pt x="103" y="28226"/>
                  </a:cubicBezTo>
                  <a:cubicBezTo>
                    <a:pt x="1" y="28615"/>
                    <a:pt x="199" y="29064"/>
                    <a:pt x="677" y="29064"/>
                  </a:cubicBezTo>
                  <a:cubicBezTo>
                    <a:pt x="688" y="29064"/>
                    <a:pt x="699" y="29063"/>
                    <a:pt x="710" y="29063"/>
                  </a:cubicBezTo>
                  <a:cubicBezTo>
                    <a:pt x="1714" y="29021"/>
                    <a:pt x="2761" y="28937"/>
                    <a:pt x="3807" y="28833"/>
                  </a:cubicBezTo>
                  <a:cubicBezTo>
                    <a:pt x="6631" y="28561"/>
                    <a:pt x="9498" y="28101"/>
                    <a:pt x="12281" y="27452"/>
                  </a:cubicBezTo>
                  <a:lnTo>
                    <a:pt x="12323" y="27452"/>
                  </a:lnTo>
                  <a:cubicBezTo>
                    <a:pt x="12657" y="27368"/>
                    <a:pt x="13013" y="27285"/>
                    <a:pt x="13369" y="27180"/>
                  </a:cubicBezTo>
                  <a:cubicBezTo>
                    <a:pt x="13411" y="27159"/>
                    <a:pt x="13473" y="27159"/>
                    <a:pt x="13536" y="27138"/>
                  </a:cubicBezTo>
                  <a:cubicBezTo>
                    <a:pt x="14206" y="26971"/>
                    <a:pt x="14854" y="26782"/>
                    <a:pt x="15482" y="26615"/>
                  </a:cubicBezTo>
                  <a:cubicBezTo>
                    <a:pt x="15524" y="26573"/>
                    <a:pt x="15587" y="26573"/>
                    <a:pt x="15629" y="26552"/>
                  </a:cubicBezTo>
                  <a:cubicBezTo>
                    <a:pt x="15880" y="26468"/>
                    <a:pt x="16089" y="26427"/>
                    <a:pt x="16319" y="26343"/>
                  </a:cubicBezTo>
                  <a:cubicBezTo>
                    <a:pt x="16549" y="26259"/>
                    <a:pt x="16758" y="26217"/>
                    <a:pt x="16989" y="26134"/>
                  </a:cubicBezTo>
                  <a:cubicBezTo>
                    <a:pt x="17177" y="26092"/>
                    <a:pt x="17365" y="26008"/>
                    <a:pt x="17554" y="25945"/>
                  </a:cubicBezTo>
                  <a:cubicBezTo>
                    <a:pt x="17888" y="25841"/>
                    <a:pt x="18223" y="25715"/>
                    <a:pt x="18558" y="25590"/>
                  </a:cubicBezTo>
                  <a:lnTo>
                    <a:pt x="18809" y="25506"/>
                  </a:lnTo>
                  <a:cubicBezTo>
                    <a:pt x="19248" y="25360"/>
                    <a:pt x="19688" y="25171"/>
                    <a:pt x="20127" y="24983"/>
                  </a:cubicBezTo>
                  <a:lnTo>
                    <a:pt x="20295" y="24899"/>
                  </a:lnTo>
                  <a:cubicBezTo>
                    <a:pt x="20713" y="24753"/>
                    <a:pt x="21111" y="24564"/>
                    <a:pt x="21529" y="24376"/>
                  </a:cubicBezTo>
                  <a:cubicBezTo>
                    <a:pt x="21550" y="24355"/>
                    <a:pt x="21592" y="24355"/>
                    <a:pt x="21634" y="24334"/>
                  </a:cubicBezTo>
                  <a:cubicBezTo>
                    <a:pt x="22094" y="24125"/>
                    <a:pt x="22596" y="23895"/>
                    <a:pt x="23036" y="23686"/>
                  </a:cubicBezTo>
                  <a:cubicBezTo>
                    <a:pt x="24458" y="23267"/>
                    <a:pt x="25860" y="22891"/>
                    <a:pt x="27283" y="22535"/>
                  </a:cubicBezTo>
                  <a:lnTo>
                    <a:pt x="27283" y="22535"/>
                  </a:lnTo>
                  <a:cubicBezTo>
                    <a:pt x="25839" y="23414"/>
                    <a:pt x="24458" y="24460"/>
                    <a:pt x="23119" y="25527"/>
                  </a:cubicBezTo>
                  <a:cubicBezTo>
                    <a:pt x="22115" y="26343"/>
                    <a:pt x="21131" y="27180"/>
                    <a:pt x="20127" y="28017"/>
                  </a:cubicBezTo>
                  <a:cubicBezTo>
                    <a:pt x="18558" y="29356"/>
                    <a:pt x="16968" y="30653"/>
                    <a:pt x="15294" y="31804"/>
                  </a:cubicBezTo>
                  <a:cubicBezTo>
                    <a:pt x="15001" y="31992"/>
                    <a:pt x="14750" y="32181"/>
                    <a:pt x="14457" y="32369"/>
                  </a:cubicBezTo>
                  <a:cubicBezTo>
                    <a:pt x="14373" y="32411"/>
                    <a:pt x="14310" y="32474"/>
                    <a:pt x="14206" y="32536"/>
                  </a:cubicBezTo>
                  <a:cubicBezTo>
                    <a:pt x="13934" y="32704"/>
                    <a:pt x="13683" y="32892"/>
                    <a:pt x="13411" y="33038"/>
                  </a:cubicBezTo>
                  <a:cubicBezTo>
                    <a:pt x="13285" y="33122"/>
                    <a:pt x="13118" y="33227"/>
                    <a:pt x="12992" y="33311"/>
                  </a:cubicBezTo>
                  <a:cubicBezTo>
                    <a:pt x="12364" y="33687"/>
                    <a:pt x="11737" y="34085"/>
                    <a:pt x="11109" y="34461"/>
                  </a:cubicBezTo>
                  <a:lnTo>
                    <a:pt x="11130" y="34461"/>
                  </a:lnTo>
                  <a:cubicBezTo>
                    <a:pt x="8787" y="35884"/>
                    <a:pt x="6380" y="37244"/>
                    <a:pt x="4058" y="38667"/>
                  </a:cubicBezTo>
                  <a:cubicBezTo>
                    <a:pt x="4016" y="38667"/>
                    <a:pt x="3995" y="38667"/>
                    <a:pt x="3995" y="38688"/>
                  </a:cubicBezTo>
                  <a:cubicBezTo>
                    <a:pt x="3346" y="39064"/>
                    <a:pt x="2719" y="39441"/>
                    <a:pt x="2091" y="39860"/>
                  </a:cubicBezTo>
                  <a:cubicBezTo>
                    <a:pt x="1453" y="40285"/>
                    <a:pt x="1834" y="41175"/>
                    <a:pt x="2490" y="41175"/>
                  </a:cubicBezTo>
                  <a:cubicBezTo>
                    <a:pt x="2543" y="41175"/>
                    <a:pt x="2599" y="41170"/>
                    <a:pt x="2656" y="41157"/>
                  </a:cubicBezTo>
                  <a:cubicBezTo>
                    <a:pt x="2949" y="41094"/>
                    <a:pt x="3263" y="41010"/>
                    <a:pt x="3556" y="40906"/>
                  </a:cubicBezTo>
                  <a:cubicBezTo>
                    <a:pt x="10168" y="39190"/>
                    <a:pt x="17826" y="34838"/>
                    <a:pt x="22994" y="29272"/>
                  </a:cubicBezTo>
                  <a:lnTo>
                    <a:pt x="23015" y="29251"/>
                  </a:lnTo>
                  <a:cubicBezTo>
                    <a:pt x="23224" y="29021"/>
                    <a:pt x="23454" y="28770"/>
                    <a:pt x="23663" y="28540"/>
                  </a:cubicBezTo>
                  <a:cubicBezTo>
                    <a:pt x="23768" y="28435"/>
                    <a:pt x="23852" y="28331"/>
                    <a:pt x="23956" y="28205"/>
                  </a:cubicBezTo>
                  <a:cubicBezTo>
                    <a:pt x="24040" y="28121"/>
                    <a:pt x="24103" y="28017"/>
                    <a:pt x="24165" y="27933"/>
                  </a:cubicBezTo>
                  <a:cubicBezTo>
                    <a:pt x="24312" y="27724"/>
                    <a:pt x="24479" y="27557"/>
                    <a:pt x="24626" y="27347"/>
                  </a:cubicBezTo>
                  <a:cubicBezTo>
                    <a:pt x="24688" y="27285"/>
                    <a:pt x="24709" y="27243"/>
                    <a:pt x="24772" y="27180"/>
                  </a:cubicBezTo>
                  <a:cubicBezTo>
                    <a:pt x="25128" y="26720"/>
                    <a:pt x="25463" y="26238"/>
                    <a:pt x="25777" y="25778"/>
                  </a:cubicBezTo>
                  <a:cubicBezTo>
                    <a:pt x="25777" y="25778"/>
                    <a:pt x="25777" y="25736"/>
                    <a:pt x="25818" y="25736"/>
                  </a:cubicBezTo>
                  <a:cubicBezTo>
                    <a:pt x="26488" y="24732"/>
                    <a:pt x="27095" y="23644"/>
                    <a:pt x="27555" y="22577"/>
                  </a:cubicBezTo>
                  <a:cubicBezTo>
                    <a:pt x="27597" y="22535"/>
                    <a:pt x="27555" y="22472"/>
                    <a:pt x="27534" y="22451"/>
                  </a:cubicBezTo>
                  <a:cubicBezTo>
                    <a:pt x="29020" y="22075"/>
                    <a:pt x="30526" y="21740"/>
                    <a:pt x="32012" y="21426"/>
                  </a:cubicBezTo>
                  <a:lnTo>
                    <a:pt x="32012" y="21426"/>
                  </a:lnTo>
                  <a:cubicBezTo>
                    <a:pt x="28329" y="25171"/>
                    <a:pt x="25463" y="29649"/>
                    <a:pt x="22052" y="33583"/>
                  </a:cubicBezTo>
                  <a:cubicBezTo>
                    <a:pt x="21947" y="33729"/>
                    <a:pt x="21843" y="33834"/>
                    <a:pt x="21738" y="33959"/>
                  </a:cubicBezTo>
                  <a:cubicBezTo>
                    <a:pt x="21027" y="34775"/>
                    <a:pt x="20315" y="35549"/>
                    <a:pt x="19604" y="36365"/>
                  </a:cubicBezTo>
                  <a:cubicBezTo>
                    <a:pt x="17365" y="38876"/>
                    <a:pt x="15085" y="41366"/>
                    <a:pt x="12804" y="43835"/>
                  </a:cubicBezTo>
                  <a:lnTo>
                    <a:pt x="12783" y="43835"/>
                  </a:lnTo>
                  <a:cubicBezTo>
                    <a:pt x="12323" y="44358"/>
                    <a:pt x="11841" y="44860"/>
                    <a:pt x="11381" y="45383"/>
                  </a:cubicBezTo>
                  <a:cubicBezTo>
                    <a:pt x="11130" y="45655"/>
                    <a:pt x="11297" y="46074"/>
                    <a:pt x="11590" y="46179"/>
                  </a:cubicBezTo>
                  <a:cubicBezTo>
                    <a:pt x="11631" y="46195"/>
                    <a:pt x="11678" y="46205"/>
                    <a:pt x="11727" y="46205"/>
                  </a:cubicBezTo>
                  <a:cubicBezTo>
                    <a:pt x="11805" y="46205"/>
                    <a:pt x="11890" y="46180"/>
                    <a:pt x="11967" y="46116"/>
                  </a:cubicBezTo>
                  <a:cubicBezTo>
                    <a:pt x="20211" y="40173"/>
                    <a:pt x="28873" y="31218"/>
                    <a:pt x="32137" y="21384"/>
                  </a:cubicBezTo>
                  <a:cubicBezTo>
                    <a:pt x="37138" y="20338"/>
                    <a:pt x="42243" y="19626"/>
                    <a:pt x="47391" y="19229"/>
                  </a:cubicBezTo>
                  <a:lnTo>
                    <a:pt x="47391" y="19229"/>
                  </a:lnTo>
                  <a:cubicBezTo>
                    <a:pt x="47370" y="19250"/>
                    <a:pt x="47328" y="19250"/>
                    <a:pt x="47307" y="19292"/>
                  </a:cubicBezTo>
                  <a:cubicBezTo>
                    <a:pt x="46951" y="19543"/>
                    <a:pt x="46596" y="19815"/>
                    <a:pt x="46240" y="20066"/>
                  </a:cubicBezTo>
                  <a:cubicBezTo>
                    <a:pt x="46156" y="20129"/>
                    <a:pt x="46156" y="20254"/>
                    <a:pt x="46261" y="20275"/>
                  </a:cubicBezTo>
                  <a:cubicBezTo>
                    <a:pt x="46344" y="20296"/>
                    <a:pt x="43185" y="26217"/>
                    <a:pt x="41260" y="29691"/>
                  </a:cubicBezTo>
                  <a:cubicBezTo>
                    <a:pt x="40590" y="30946"/>
                    <a:pt x="40067" y="31888"/>
                    <a:pt x="39900" y="32097"/>
                  </a:cubicBezTo>
                  <a:cubicBezTo>
                    <a:pt x="39170" y="33200"/>
                    <a:pt x="38427" y="34291"/>
                    <a:pt x="37682" y="35388"/>
                  </a:cubicBezTo>
                  <a:lnTo>
                    <a:pt x="37682" y="35388"/>
                  </a:lnTo>
                  <a:cubicBezTo>
                    <a:pt x="38801" y="33696"/>
                    <a:pt x="39806" y="31949"/>
                    <a:pt x="40632" y="30172"/>
                  </a:cubicBezTo>
                  <a:cubicBezTo>
                    <a:pt x="40779" y="29900"/>
                    <a:pt x="40883" y="29649"/>
                    <a:pt x="41009" y="29377"/>
                  </a:cubicBezTo>
                  <a:cubicBezTo>
                    <a:pt x="41030" y="29356"/>
                    <a:pt x="41030" y="29293"/>
                    <a:pt x="41051" y="29272"/>
                  </a:cubicBezTo>
                  <a:cubicBezTo>
                    <a:pt x="41155" y="29042"/>
                    <a:pt x="41260" y="28770"/>
                    <a:pt x="41365" y="28540"/>
                  </a:cubicBezTo>
                  <a:cubicBezTo>
                    <a:pt x="41406" y="28498"/>
                    <a:pt x="41427" y="28435"/>
                    <a:pt x="41427" y="28393"/>
                  </a:cubicBezTo>
                  <a:cubicBezTo>
                    <a:pt x="41532" y="28142"/>
                    <a:pt x="41616" y="27912"/>
                    <a:pt x="41720" y="27661"/>
                  </a:cubicBezTo>
                  <a:lnTo>
                    <a:pt x="41720" y="27619"/>
                  </a:lnTo>
                  <a:cubicBezTo>
                    <a:pt x="41867" y="27201"/>
                    <a:pt x="41992" y="26824"/>
                    <a:pt x="42139" y="26406"/>
                  </a:cubicBezTo>
                  <a:cubicBezTo>
                    <a:pt x="42181" y="26238"/>
                    <a:pt x="42243" y="26050"/>
                    <a:pt x="42285" y="25904"/>
                  </a:cubicBezTo>
                  <a:cubicBezTo>
                    <a:pt x="42306" y="25778"/>
                    <a:pt x="42369" y="25632"/>
                    <a:pt x="42390" y="25506"/>
                  </a:cubicBezTo>
                  <a:cubicBezTo>
                    <a:pt x="42453" y="25318"/>
                    <a:pt x="42494" y="25108"/>
                    <a:pt x="42557" y="24941"/>
                  </a:cubicBezTo>
                  <a:cubicBezTo>
                    <a:pt x="42578" y="24795"/>
                    <a:pt x="42599" y="24690"/>
                    <a:pt x="42620" y="24564"/>
                  </a:cubicBezTo>
                  <a:cubicBezTo>
                    <a:pt x="42683" y="24355"/>
                    <a:pt x="42725" y="24146"/>
                    <a:pt x="42766" y="23958"/>
                  </a:cubicBezTo>
                  <a:cubicBezTo>
                    <a:pt x="42787" y="23853"/>
                    <a:pt x="42808" y="23748"/>
                    <a:pt x="42808" y="23644"/>
                  </a:cubicBezTo>
                  <a:cubicBezTo>
                    <a:pt x="42871" y="23435"/>
                    <a:pt x="42892" y="23204"/>
                    <a:pt x="42913" y="22995"/>
                  </a:cubicBezTo>
                  <a:cubicBezTo>
                    <a:pt x="42934" y="22891"/>
                    <a:pt x="42934" y="22807"/>
                    <a:pt x="42976" y="22702"/>
                  </a:cubicBezTo>
                  <a:cubicBezTo>
                    <a:pt x="42997" y="22451"/>
                    <a:pt x="43038" y="22179"/>
                    <a:pt x="43080" y="21949"/>
                  </a:cubicBezTo>
                  <a:cubicBezTo>
                    <a:pt x="43080" y="21907"/>
                    <a:pt x="43101" y="21844"/>
                    <a:pt x="43101" y="21761"/>
                  </a:cubicBezTo>
                  <a:cubicBezTo>
                    <a:pt x="43122" y="21447"/>
                    <a:pt x="43143" y="21112"/>
                    <a:pt x="43185" y="20798"/>
                  </a:cubicBezTo>
                  <a:cubicBezTo>
                    <a:pt x="43185" y="20652"/>
                    <a:pt x="43080" y="20547"/>
                    <a:pt x="42934" y="20484"/>
                  </a:cubicBezTo>
                  <a:cubicBezTo>
                    <a:pt x="42894" y="20471"/>
                    <a:pt x="42852" y="20464"/>
                    <a:pt x="42810" y="20464"/>
                  </a:cubicBezTo>
                  <a:cubicBezTo>
                    <a:pt x="42720" y="20464"/>
                    <a:pt x="42629" y="20497"/>
                    <a:pt x="42557" y="20568"/>
                  </a:cubicBezTo>
                  <a:cubicBezTo>
                    <a:pt x="42474" y="20673"/>
                    <a:pt x="42390" y="20756"/>
                    <a:pt x="42306" y="20861"/>
                  </a:cubicBezTo>
                  <a:cubicBezTo>
                    <a:pt x="42097" y="21091"/>
                    <a:pt x="41930" y="21300"/>
                    <a:pt x="41720" y="21531"/>
                  </a:cubicBezTo>
                  <a:cubicBezTo>
                    <a:pt x="41658" y="21593"/>
                    <a:pt x="41720" y="21656"/>
                    <a:pt x="41783" y="21656"/>
                  </a:cubicBezTo>
                  <a:cubicBezTo>
                    <a:pt x="41344" y="21865"/>
                    <a:pt x="40883" y="22242"/>
                    <a:pt x="40423" y="22744"/>
                  </a:cubicBezTo>
                  <a:cubicBezTo>
                    <a:pt x="38205" y="25192"/>
                    <a:pt x="36134" y="30632"/>
                    <a:pt x="34836" y="32787"/>
                  </a:cubicBezTo>
                  <a:cubicBezTo>
                    <a:pt x="33581" y="34817"/>
                    <a:pt x="32305" y="36826"/>
                    <a:pt x="31007" y="38813"/>
                  </a:cubicBezTo>
                  <a:cubicBezTo>
                    <a:pt x="31070" y="38772"/>
                    <a:pt x="31091" y="38709"/>
                    <a:pt x="31154" y="38667"/>
                  </a:cubicBezTo>
                  <a:lnTo>
                    <a:pt x="31154" y="38667"/>
                  </a:lnTo>
                  <a:cubicBezTo>
                    <a:pt x="30422" y="39818"/>
                    <a:pt x="29647" y="40969"/>
                    <a:pt x="28894" y="42119"/>
                  </a:cubicBezTo>
                  <a:lnTo>
                    <a:pt x="28873" y="42119"/>
                  </a:lnTo>
                  <a:cubicBezTo>
                    <a:pt x="28162" y="43186"/>
                    <a:pt x="27450" y="44254"/>
                    <a:pt x="26718" y="45342"/>
                  </a:cubicBezTo>
                  <a:lnTo>
                    <a:pt x="26697" y="45342"/>
                  </a:lnTo>
                  <a:cubicBezTo>
                    <a:pt x="26509" y="45614"/>
                    <a:pt x="26341" y="45886"/>
                    <a:pt x="26153" y="46137"/>
                  </a:cubicBezTo>
                  <a:cubicBezTo>
                    <a:pt x="26153" y="46179"/>
                    <a:pt x="26132" y="46179"/>
                    <a:pt x="26132" y="46199"/>
                  </a:cubicBezTo>
                  <a:lnTo>
                    <a:pt x="26090" y="46199"/>
                  </a:lnTo>
                  <a:cubicBezTo>
                    <a:pt x="25944" y="46492"/>
                    <a:pt x="26028" y="46764"/>
                    <a:pt x="26195" y="46953"/>
                  </a:cubicBezTo>
                  <a:cubicBezTo>
                    <a:pt x="26237" y="46953"/>
                    <a:pt x="26237" y="46974"/>
                    <a:pt x="26258" y="47015"/>
                  </a:cubicBezTo>
                  <a:cubicBezTo>
                    <a:pt x="26362" y="47120"/>
                    <a:pt x="26488" y="47162"/>
                    <a:pt x="26655" y="47183"/>
                  </a:cubicBezTo>
                  <a:cubicBezTo>
                    <a:pt x="26736" y="47203"/>
                    <a:pt x="26820" y="47215"/>
                    <a:pt x="26902" y="47215"/>
                  </a:cubicBezTo>
                  <a:cubicBezTo>
                    <a:pt x="27075" y="47215"/>
                    <a:pt x="27246" y="47164"/>
                    <a:pt x="27388" y="47036"/>
                  </a:cubicBezTo>
                  <a:cubicBezTo>
                    <a:pt x="30422" y="44358"/>
                    <a:pt x="33665" y="40969"/>
                    <a:pt x="36427" y="37181"/>
                  </a:cubicBezTo>
                  <a:lnTo>
                    <a:pt x="36427" y="37181"/>
                  </a:lnTo>
                  <a:cubicBezTo>
                    <a:pt x="35046" y="39127"/>
                    <a:pt x="33602" y="41073"/>
                    <a:pt x="32137" y="42998"/>
                  </a:cubicBezTo>
                  <a:lnTo>
                    <a:pt x="32137" y="43040"/>
                  </a:lnTo>
                  <a:cubicBezTo>
                    <a:pt x="31635" y="43689"/>
                    <a:pt x="31154" y="44316"/>
                    <a:pt x="30652" y="44965"/>
                  </a:cubicBezTo>
                  <a:cubicBezTo>
                    <a:pt x="30463" y="45195"/>
                    <a:pt x="30484" y="45509"/>
                    <a:pt x="30631" y="45760"/>
                  </a:cubicBezTo>
                  <a:cubicBezTo>
                    <a:pt x="30673" y="45823"/>
                    <a:pt x="30735" y="45886"/>
                    <a:pt x="30798" y="45927"/>
                  </a:cubicBezTo>
                  <a:cubicBezTo>
                    <a:pt x="30895" y="46003"/>
                    <a:pt x="31004" y="46045"/>
                    <a:pt x="31121" y="46045"/>
                  </a:cubicBezTo>
                  <a:cubicBezTo>
                    <a:pt x="31230" y="46045"/>
                    <a:pt x="31346" y="46008"/>
                    <a:pt x="31468" y="45927"/>
                  </a:cubicBezTo>
                  <a:cubicBezTo>
                    <a:pt x="32535" y="45153"/>
                    <a:pt x="33581" y="44337"/>
                    <a:pt x="34606" y="43458"/>
                  </a:cubicBezTo>
                  <a:lnTo>
                    <a:pt x="34606" y="43417"/>
                  </a:lnTo>
                  <a:cubicBezTo>
                    <a:pt x="34920" y="43166"/>
                    <a:pt x="35234" y="42873"/>
                    <a:pt x="35506" y="42622"/>
                  </a:cubicBezTo>
                  <a:cubicBezTo>
                    <a:pt x="35506" y="42622"/>
                    <a:pt x="35506" y="42580"/>
                    <a:pt x="35548" y="42580"/>
                  </a:cubicBezTo>
                  <a:cubicBezTo>
                    <a:pt x="36908" y="41324"/>
                    <a:pt x="38184" y="40006"/>
                    <a:pt x="39377" y="38604"/>
                  </a:cubicBezTo>
                  <a:cubicBezTo>
                    <a:pt x="41762" y="35779"/>
                    <a:pt x="43813" y="32683"/>
                    <a:pt x="45382" y="29356"/>
                  </a:cubicBezTo>
                  <a:cubicBezTo>
                    <a:pt x="45424" y="29251"/>
                    <a:pt x="45487" y="29147"/>
                    <a:pt x="45507" y="29063"/>
                  </a:cubicBezTo>
                  <a:cubicBezTo>
                    <a:pt x="45612" y="28833"/>
                    <a:pt x="45717" y="28624"/>
                    <a:pt x="45821" y="28393"/>
                  </a:cubicBezTo>
                  <a:cubicBezTo>
                    <a:pt x="45863" y="28247"/>
                    <a:pt x="45926" y="28121"/>
                    <a:pt x="46010" y="27975"/>
                  </a:cubicBezTo>
                  <a:cubicBezTo>
                    <a:pt x="46072" y="27766"/>
                    <a:pt x="46177" y="27557"/>
                    <a:pt x="46261" y="27305"/>
                  </a:cubicBezTo>
                  <a:cubicBezTo>
                    <a:pt x="46324" y="27159"/>
                    <a:pt x="46386" y="26992"/>
                    <a:pt x="46449" y="26845"/>
                  </a:cubicBezTo>
                  <a:lnTo>
                    <a:pt x="46679" y="26217"/>
                  </a:lnTo>
                  <a:lnTo>
                    <a:pt x="46993" y="25360"/>
                  </a:lnTo>
                  <a:lnTo>
                    <a:pt x="47223" y="24648"/>
                  </a:lnTo>
                  <a:cubicBezTo>
                    <a:pt x="47286" y="24460"/>
                    <a:pt x="47328" y="24272"/>
                    <a:pt x="47412" y="24104"/>
                  </a:cubicBezTo>
                  <a:cubicBezTo>
                    <a:pt x="47474" y="23895"/>
                    <a:pt x="47516" y="23707"/>
                    <a:pt x="47579" y="23497"/>
                  </a:cubicBezTo>
                  <a:lnTo>
                    <a:pt x="47725" y="22953"/>
                  </a:lnTo>
                  <a:cubicBezTo>
                    <a:pt x="47788" y="22744"/>
                    <a:pt x="47830" y="22556"/>
                    <a:pt x="47893" y="22347"/>
                  </a:cubicBezTo>
                  <a:cubicBezTo>
                    <a:pt x="47935" y="22158"/>
                    <a:pt x="47956" y="21970"/>
                    <a:pt x="48018" y="21823"/>
                  </a:cubicBezTo>
                  <a:cubicBezTo>
                    <a:pt x="48060" y="21614"/>
                    <a:pt x="48123" y="21405"/>
                    <a:pt x="48144" y="21196"/>
                  </a:cubicBezTo>
                  <a:cubicBezTo>
                    <a:pt x="48165" y="21028"/>
                    <a:pt x="48207" y="20861"/>
                    <a:pt x="48248" y="20694"/>
                  </a:cubicBezTo>
                  <a:cubicBezTo>
                    <a:pt x="48269" y="20484"/>
                    <a:pt x="48332" y="20296"/>
                    <a:pt x="48353" y="20087"/>
                  </a:cubicBezTo>
                  <a:cubicBezTo>
                    <a:pt x="48416" y="19752"/>
                    <a:pt x="48207" y="19417"/>
                    <a:pt x="47893" y="19292"/>
                  </a:cubicBezTo>
                  <a:cubicBezTo>
                    <a:pt x="50720" y="19079"/>
                    <a:pt x="53566" y="18973"/>
                    <a:pt x="56425" y="18973"/>
                  </a:cubicBezTo>
                  <a:cubicBezTo>
                    <a:pt x="59744" y="18973"/>
                    <a:pt x="63082" y="19115"/>
                    <a:pt x="66431" y="19396"/>
                  </a:cubicBezTo>
                  <a:cubicBezTo>
                    <a:pt x="66159" y="19647"/>
                    <a:pt x="65908" y="19940"/>
                    <a:pt x="65678" y="20233"/>
                  </a:cubicBezTo>
                  <a:cubicBezTo>
                    <a:pt x="65615" y="20275"/>
                    <a:pt x="65594" y="20338"/>
                    <a:pt x="65531" y="20380"/>
                  </a:cubicBezTo>
                  <a:cubicBezTo>
                    <a:pt x="65406" y="20547"/>
                    <a:pt x="65301" y="20694"/>
                    <a:pt x="65176" y="20861"/>
                  </a:cubicBezTo>
                  <a:cubicBezTo>
                    <a:pt x="65113" y="20924"/>
                    <a:pt x="65071" y="20986"/>
                    <a:pt x="65008" y="21070"/>
                  </a:cubicBezTo>
                  <a:cubicBezTo>
                    <a:pt x="64904" y="21217"/>
                    <a:pt x="64778" y="21384"/>
                    <a:pt x="64674" y="21531"/>
                  </a:cubicBezTo>
                  <a:lnTo>
                    <a:pt x="64527" y="21761"/>
                  </a:lnTo>
                  <a:lnTo>
                    <a:pt x="64213" y="22242"/>
                  </a:lnTo>
                  <a:cubicBezTo>
                    <a:pt x="64150" y="22326"/>
                    <a:pt x="64109" y="22388"/>
                    <a:pt x="64046" y="22493"/>
                  </a:cubicBezTo>
                  <a:cubicBezTo>
                    <a:pt x="63941" y="22660"/>
                    <a:pt x="63837" y="22807"/>
                    <a:pt x="63753" y="22995"/>
                  </a:cubicBezTo>
                  <a:cubicBezTo>
                    <a:pt x="63711" y="23079"/>
                    <a:pt x="63648" y="23183"/>
                    <a:pt x="63606" y="23267"/>
                  </a:cubicBezTo>
                  <a:cubicBezTo>
                    <a:pt x="63502" y="23414"/>
                    <a:pt x="63418" y="23581"/>
                    <a:pt x="63313" y="23748"/>
                  </a:cubicBezTo>
                  <a:cubicBezTo>
                    <a:pt x="63272" y="23853"/>
                    <a:pt x="63209" y="23937"/>
                    <a:pt x="63167" y="24041"/>
                  </a:cubicBezTo>
                  <a:cubicBezTo>
                    <a:pt x="63021" y="24272"/>
                    <a:pt x="62895" y="24523"/>
                    <a:pt x="62790" y="24753"/>
                  </a:cubicBezTo>
                  <a:cubicBezTo>
                    <a:pt x="62686" y="24941"/>
                    <a:pt x="62602" y="25108"/>
                    <a:pt x="62497" y="25297"/>
                  </a:cubicBezTo>
                  <a:cubicBezTo>
                    <a:pt x="62456" y="25380"/>
                    <a:pt x="62435" y="25485"/>
                    <a:pt x="62372" y="25569"/>
                  </a:cubicBezTo>
                  <a:cubicBezTo>
                    <a:pt x="62267" y="25778"/>
                    <a:pt x="62184" y="25945"/>
                    <a:pt x="62079" y="26155"/>
                  </a:cubicBezTo>
                  <a:lnTo>
                    <a:pt x="62016" y="26322"/>
                  </a:lnTo>
                  <a:cubicBezTo>
                    <a:pt x="61430" y="27494"/>
                    <a:pt x="60886" y="28665"/>
                    <a:pt x="60342" y="29795"/>
                  </a:cubicBezTo>
                  <a:cubicBezTo>
                    <a:pt x="60342" y="29816"/>
                    <a:pt x="60300" y="29858"/>
                    <a:pt x="60300" y="29858"/>
                  </a:cubicBezTo>
                  <a:cubicBezTo>
                    <a:pt x="60196" y="30088"/>
                    <a:pt x="60070" y="30298"/>
                    <a:pt x="59966" y="30528"/>
                  </a:cubicBezTo>
                  <a:cubicBezTo>
                    <a:pt x="59715" y="31051"/>
                    <a:pt x="59443" y="31553"/>
                    <a:pt x="59150" y="32013"/>
                  </a:cubicBezTo>
                  <a:cubicBezTo>
                    <a:pt x="57371" y="35110"/>
                    <a:pt x="55446" y="38123"/>
                    <a:pt x="53458" y="41094"/>
                  </a:cubicBezTo>
                  <a:cubicBezTo>
                    <a:pt x="53458" y="41115"/>
                    <a:pt x="53438" y="41115"/>
                    <a:pt x="53396" y="41157"/>
                  </a:cubicBezTo>
                  <a:lnTo>
                    <a:pt x="50257" y="45865"/>
                  </a:lnTo>
                  <a:cubicBezTo>
                    <a:pt x="50071" y="46144"/>
                    <a:pt x="50357" y="46412"/>
                    <a:pt x="50645" y="46412"/>
                  </a:cubicBezTo>
                  <a:cubicBezTo>
                    <a:pt x="50745" y="46412"/>
                    <a:pt x="50846" y="46380"/>
                    <a:pt x="50927" y="46304"/>
                  </a:cubicBezTo>
                  <a:cubicBezTo>
                    <a:pt x="53479" y="43898"/>
                    <a:pt x="55781" y="41261"/>
                    <a:pt x="57852" y="38437"/>
                  </a:cubicBezTo>
                  <a:lnTo>
                    <a:pt x="57852" y="38395"/>
                  </a:lnTo>
                  <a:cubicBezTo>
                    <a:pt x="59087" y="36721"/>
                    <a:pt x="60259" y="34984"/>
                    <a:pt x="61326" y="33143"/>
                  </a:cubicBezTo>
                  <a:cubicBezTo>
                    <a:pt x="62916" y="30444"/>
                    <a:pt x="64966" y="27243"/>
                    <a:pt x="66034" y="23937"/>
                  </a:cubicBezTo>
                  <a:lnTo>
                    <a:pt x="66034" y="23916"/>
                  </a:lnTo>
                  <a:cubicBezTo>
                    <a:pt x="66117" y="23707"/>
                    <a:pt x="66159" y="23497"/>
                    <a:pt x="66222" y="23288"/>
                  </a:cubicBezTo>
                  <a:cubicBezTo>
                    <a:pt x="66222" y="23225"/>
                    <a:pt x="66243" y="23204"/>
                    <a:pt x="66243" y="23163"/>
                  </a:cubicBezTo>
                  <a:cubicBezTo>
                    <a:pt x="66306" y="22995"/>
                    <a:pt x="66326" y="22849"/>
                    <a:pt x="66368" y="22702"/>
                  </a:cubicBezTo>
                  <a:cubicBezTo>
                    <a:pt x="66410" y="22639"/>
                    <a:pt x="66410" y="22577"/>
                    <a:pt x="66431" y="22493"/>
                  </a:cubicBezTo>
                  <a:cubicBezTo>
                    <a:pt x="66452" y="22347"/>
                    <a:pt x="66515" y="22179"/>
                    <a:pt x="66536" y="22054"/>
                  </a:cubicBezTo>
                  <a:cubicBezTo>
                    <a:pt x="66557" y="21928"/>
                    <a:pt x="66578" y="21823"/>
                    <a:pt x="66619" y="21698"/>
                  </a:cubicBezTo>
                  <a:cubicBezTo>
                    <a:pt x="66640" y="21614"/>
                    <a:pt x="66640" y="21531"/>
                    <a:pt x="66661" y="21447"/>
                  </a:cubicBezTo>
                  <a:cubicBezTo>
                    <a:pt x="66682" y="21321"/>
                    <a:pt x="66682" y="21217"/>
                    <a:pt x="66724" y="21091"/>
                  </a:cubicBezTo>
                  <a:lnTo>
                    <a:pt x="66724" y="20986"/>
                  </a:lnTo>
                  <a:cubicBezTo>
                    <a:pt x="66745" y="20714"/>
                    <a:pt x="66766" y="20442"/>
                    <a:pt x="66787" y="20170"/>
                  </a:cubicBezTo>
                  <a:cubicBezTo>
                    <a:pt x="66787" y="19940"/>
                    <a:pt x="66829" y="19668"/>
                    <a:pt x="66787" y="19438"/>
                  </a:cubicBezTo>
                  <a:lnTo>
                    <a:pt x="66787" y="19438"/>
                  </a:lnTo>
                  <a:cubicBezTo>
                    <a:pt x="68565" y="19606"/>
                    <a:pt x="70344" y="19773"/>
                    <a:pt x="72122" y="20024"/>
                  </a:cubicBezTo>
                  <a:cubicBezTo>
                    <a:pt x="72018" y="20129"/>
                    <a:pt x="71955" y="20233"/>
                    <a:pt x="71850" y="20338"/>
                  </a:cubicBezTo>
                  <a:cubicBezTo>
                    <a:pt x="71788" y="20380"/>
                    <a:pt x="71767" y="20442"/>
                    <a:pt x="71704" y="20484"/>
                  </a:cubicBezTo>
                  <a:lnTo>
                    <a:pt x="71390" y="20882"/>
                  </a:lnTo>
                  <a:cubicBezTo>
                    <a:pt x="71348" y="20924"/>
                    <a:pt x="71285" y="21007"/>
                    <a:pt x="71244" y="21070"/>
                  </a:cubicBezTo>
                  <a:cubicBezTo>
                    <a:pt x="71139" y="21196"/>
                    <a:pt x="71034" y="21342"/>
                    <a:pt x="70909" y="21489"/>
                  </a:cubicBezTo>
                  <a:cubicBezTo>
                    <a:pt x="70867" y="21531"/>
                    <a:pt x="70825" y="21593"/>
                    <a:pt x="70804" y="21635"/>
                  </a:cubicBezTo>
                  <a:cubicBezTo>
                    <a:pt x="70658" y="21803"/>
                    <a:pt x="70553" y="21949"/>
                    <a:pt x="70428" y="22116"/>
                  </a:cubicBezTo>
                  <a:cubicBezTo>
                    <a:pt x="70407" y="22137"/>
                    <a:pt x="70407" y="22158"/>
                    <a:pt x="70386" y="22179"/>
                  </a:cubicBezTo>
                  <a:cubicBezTo>
                    <a:pt x="69821" y="22953"/>
                    <a:pt x="69298" y="23748"/>
                    <a:pt x="68775" y="24564"/>
                  </a:cubicBezTo>
                  <a:cubicBezTo>
                    <a:pt x="68356" y="25171"/>
                    <a:pt x="68000" y="25799"/>
                    <a:pt x="67666" y="26448"/>
                  </a:cubicBezTo>
                  <a:cubicBezTo>
                    <a:pt x="66850" y="27829"/>
                    <a:pt x="66034" y="29230"/>
                    <a:pt x="65176" y="30528"/>
                  </a:cubicBezTo>
                  <a:cubicBezTo>
                    <a:pt x="62393" y="34796"/>
                    <a:pt x="59443" y="38918"/>
                    <a:pt x="56492" y="43061"/>
                  </a:cubicBezTo>
                  <a:cubicBezTo>
                    <a:pt x="56492" y="43061"/>
                    <a:pt x="56492" y="43082"/>
                    <a:pt x="56471" y="43082"/>
                  </a:cubicBezTo>
                  <a:lnTo>
                    <a:pt x="56074" y="43626"/>
                  </a:lnTo>
                  <a:cubicBezTo>
                    <a:pt x="55822" y="43988"/>
                    <a:pt x="56079" y="44373"/>
                    <a:pt x="56400" y="44373"/>
                  </a:cubicBezTo>
                  <a:cubicBezTo>
                    <a:pt x="56506" y="44373"/>
                    <a:pt x="56619" y="44331"/>
                    <a:pt x="56723" y="44233"/>
                  </a:cubicBezTo>
                  <a:cubicBezTo>
                    <a:pt x="58668" y="42412"/>
                    <a:pt x="60719" y="40257"/>
                    <a:pt x="62707" y="37956"/>
                  </a:cubicBezTo>
                  <a:cubicBezTo>
                    <a:pt x="62707" y="37935"/>
                    <a:pt x="62749" y="37935"/>
                    <a:pt x="62749" y="37935"/>
                  </a:cubicBezTo>
                  <a:cubicBezTo>
                    <a:pt x="62790" y="37872"/>
                    <a:pt x="62853" y="37830"/>
                    <a:pt x="62895" y="37746"/>
                  </a:cubicBezTo>
                  <a:cubicBezTo>
                    <a:pt x="62895" y="37949"/>
                    <a:pt x="63058" y="38129"/>
                    <a:pt x="63236" y="38129"/>
                  </a:cubicBezTo>
                  <a:cubicBezTo>
                    <a:pt x="63297" y="38129"/>
                    <a:pt x="63360" y="38108"/>
                    <a:pt x="63418" y="38060"/>
                  </a:cubicBezTo>
                  <a:lnTo>
                    <a:pt x="63816" y="37746"/>
                  </a:lnTo>
                  <a:lnTo>
                    <a:pt x="63816" y="37725"/>
                  </a:lnTo>
                  <a:cubicBezTo>
                    <a:pt x="64318" y="37328"/>
                    <a:pt x="64799" y="36909"/>
                    <a:pt x="65301" y="36491"/>
                  </a:cubicBezTo>
                  <a:cubicBezTo>
                    <a:pt x="65406" y="36386"/>
                    <a:pt x="65531" y="36282"/>
                    <a:pt x="65636" y="36198"/>
                  </a:cubicBezTo>
                  <a:lnTo>
                    <a:pt x="65636" y="36198"/>
                  </a:lnTo>
                  <a:cubicBezTo>
                    <a:pt x="65636" y="36240"/>
                    <a:pt x="65615" y="36240"/>
                    <a:pt x="65615" y="36261"/>
                  </a:cubicBezTo>
                  <a:cubicBezTo>
                    <a:pt x="66452" y="35528"/>
                    <a:pt x="67289" y="34733"/>
                    <a:pt x="68084" y="33959"/>
                  </a:cubicBezTo>
                  <a:lnTo>
                    <a:pt x="68126" y="33896"/>
                  </a:lnTo>
                  <a:lnTo>
                    <a:pt x="68879" y="33143"/>
                  </a:lnTo>
                  <a:cubicBezTo>
                    <a:pt x="68942" y="33101"/>
                    <a:pt x="68984" y="33038"/>
                    <a:pt x="69047" y="32955"/>
                  </a:cubicBezTo>
                  <a:cubicBezTo>
                    <a:pt x="69256" y="32725"/>
                    <a:pt x="69465" y="32515"/>
                    <a:pt x="69674" y="32285"/>
                  </a:cubicBezTo>
                  <a:cubicBezTo>
                    <a:pt x="69758" y="32202"/>
                    <a:pt x="69821" y="32097"/>
                    <a:pt x="69925" y="32013"/>
                  </a:cubicBezTo>
                  <a:cubicBezTo>
                    <a:pt x="70114" y="31804"/>
                    <a:pt x="70302" y="31637"/>
                    <a:pt x="70448" y="31427"/>
                  </a:cubicBezTo>
                  <a:cubicBezTo>
                    <a:pt x="70553" y="31281"/>
                    <a:pt x="70658" y="31176"/>
                    <a:pt x="70762" y="31051"/>
                  </a:cubicBezTo>
                  <a:cubicBezTo>
                    <a:pt x="70930" y="30862"/>
                    <a:pt x="71055" y="30716"/>
                    <a:pt x="71223" y="30528"/>
                  </a:cubicBezTo>
                  <a:cubicBezTo>
                    <a:pt x="71348" y="30381"/>
                    <a:pt x="71474" y="30235"/>
                    <a:pt x="71578" y="30088"/>
                  </a:cubicBezTo>
                  <a:cubicBezTo>
                    <a:pt x="71704" y="29921"/>
                    <a:pt x="71850" y="29774"/>
                    <a:pt x="71955" y="29607"/>
                  </a:cubicBezTo>
                  <a:cubicBezTo>
                    <a:pt x="72080" y="29440"/>
                    <a:pt x="72227" y="29272"/>
                    <a:pt x="72373" y="29084"/>
                  </a:cubicBezTo>
                  <a:cubicBezTo>
                    <a:pt x="72478" y="28958"/>
                    <a:pt x="72583" y="28812"/>
                    <a:pt x="72687" y="28665"/>
                  </a:cubicBezTo>
                  <a:cubicBezTo>
                    <a:pt x="72834" y="28498"/>
                    <a:pt x="73001" y="28289"/>
                    <a:pt x="73127" y="28101"/>
                  </a:cubicBezTo>
                  <a:cubicBezTo>
                    <a:pt x="73231" y="27975"/>
                    <a:pt x="73315" y="27829"/>
                    <a:pt x="73420" y="27724"/>
                  </a:cubicBezTo>
                  <a:lnTo>
                    <a:pt x="73880" y="27096"/>
                  </a:lnTo>
                  <a:cubicBezTo>
                    <a:pt x="73964" y="26992"/>
                    <a:pt x="74047" y="26866"/>
                    <a:pt x="74110" y="26761"/>
                  </a:cubicBezTo>
                  <a:cubicBezTo>
                    <a:pt x="74277" y="26531"/>
                    <a:pt x="74424" y="26301"/>
                    <a:pt x="74591" y="26092"/>
                  </a:cubicBezTo>
                  <a:cubicBezTo>
                    <a:pt x="74675" y="25987"/>
                    <a:pt x="74717" y="25883"/>
                    <a:pt x="74801" y="25778"/>
                  </a:cubicBezTo>
                  <a:cubicBezTo>
                    <a:pt x="74947" y="25527"/>
                    <a:pt x="75135" y="25276"/>
                    <a:pt x="75303" y="25046"/>
                  </a:cubicBezTo>
                  <a:cubicBezTo>
                    <a:pt x="75345" y="24962"/>
                    <a:pt x="75407" y="24857"/>
                    <a:pt x="75470" y="24774"/>
                  </a:cubicBezTo>
                  <a:cubicBezTo>
                    <a:pt x="75637" y="24523"/>
                    <a:pt x="75826" y="24251"/>
                    <a:pt x="75972" y="23999"/>
                  </a:cubicBezTo>
                  <a:cubicBezTo>
                    <a:pt x="76035" y="23916"/>
                    <a:pt x="76056" y="23853"/>
                    <a:pt x="76098" y="23790"/>
                  </a:cubicBezTo>
                  <a:cubicBezTo>
                    <a:pt x="76286" y="23497"/>
                    <a:pt x="76454" y="23204"/>
                    <a:pt x="76621" y="22911"/>
                  </a:cubicBezTo>
                  <a:cubicBezTo>
                    <a:pt x="76621" y="22891"/>
                    <a:pt x="76663" y="22891"/>
                    <a:pt x="76663" y="22870"/>
                  </a:cubicBezTo>
                  <a:cubicBezTo>
                    <a:pt x="77018" y="22263"/>
                    <a:pt x="77353" y="21635"/>
                    <a:pt x="77667" y="21028"/>
                  </a:cubicBezTo>
                  <a:cubicBezTo>
                    <a:pt x="78483" y="21196"/>
                    <a:pt x="79299" y="21321"/>
                    <a:pt x="80115" y="21510"/>
                  </a:cubicBezTo>
                  <a:cubicBezTo>
                    <a:pt x="80031" y="21593"/>
                    <a:pt x="79927" y="21656"/>
                    <a:pt x="79843" y="21740"/>
                  </a:cubicBezTo>
                  <a:cubicBezTo>
                    <a:pt x="79801" y="21803"/>
                    <a:pt x="79739" y="21844"/>
                    <a:pt x="79655" y="21907"/>
                  </a:cubicBezTo>
                  <a:cubicBezTo>
                    <a:pt x="79550" y="22012"/>
                    <a:pt x="79446" y="22075"/>
                    <a:pt x="79383" y="22179"/>
                  </a:cubicBezTo>
                  <a:cubicBezTo>
                    <a:pt x="79299" y="22263"/>
                    <a:pt x="79215" y="22347"/>
                    <a:pt x="79174" y="22430"/>
                  </a:cubicBezTo>
                  <a:cubicBezTo>
                    <a:pt x="79090" y="22493"/>
                    <a:pt x="79006" y="22598"/>
                    <a:pt x="78922" y="22681"/>
                  </a:cubicBezTo>
                  <a:cubicBezTo>
                    <a:pt x="78818" y="22786"/>
                    <a:pt x="78755" y="22891"/>
                    <a:pt x="78650" y="22995"/>
                  </a:cubicBezTo>
                  <a:cubicBezTo>
                    <a:pt x="78588" y="23058"/>
                    <a:pt x="78546" y="23121"/>
                    <a:pt x="78483" y="23183"/>
                  </a:cubicBezTo>
                  <a:cubicBezTo>
                    <a:pt x="78337" y="23372"/>
                    <a:pt x="78169" y="23539"/>
                    <a:pt x="78044" y="23727"/>
                  </a:cubicBezTo>
                  <a:lnTo>
                    <a:pt x="77981" y="23790"/>
                  </a:lnTo>
                  <a:cubicBezTo>
                    <a:pt x="77855" y="23958"/>
                    <a:pt x="77709" y="24146"/>
                    <a:pt x="77562" y="24334"/>
                  </a:cubicBezTo>
                  <a:cubicBezTo>
                    <a:pt x="77542" y="24355"/>
                    <a:pt x="77521" y="24418"/>
                    <a:pt x="77500" y="24439"/>
                  </a:cubicBezTo>
                  <a:cubicBezTo>
                    <a:pt x="77353" y="24627"/>
                    <a:pt x="77228" y="24774"/>
                    <a:pt x="77102" y="24962"/>
                  </a:cubicBezTo>
                  <a:cubicBezTo>
                    <a:pt x="77081" y="24983"/>
                    <a:pt x="77081" y="25004"/>
                    <a:pt x="77039" y="25046"/>
                  </a:cubicBezTo>
                  <a:cubicBezTo>
                    <a:pt x="76140" y="26343"/>
                    <a:pt x="75261" y="27766"/>
                    <a:pt x="74403" y="29084"/>
                  </a:cubicBezTo>
                  <a:cubicBezTo>
                    <a:pt x="74005" y="29712"/>
                    <a:pt x="73587" y="30318"/>
                    <a:pt x="73210" y="30904"/>
                  </a:cubicBezTo>
                  <a:cubicBezTo>
                    <a:pt x="70532" y="34629"/>
                    <a:pt x="67687" y="38228"/>
                    <a:pt x="64841" y="41805"/>
                  </a:cubicBezTo>
                  <a:cubicBezTo>
                    <a:pt x="64841" y="41826"/>
                    <a:pt x="64799" y="41826"/>
                    <a:pt x="64778" y="41847"/>
                  </a:cubicBezTo>
                  <a:cubicBezTo>
                    <a:pt x="64653" y="42015"/>
                    <a:pt x="64548" y="42161"/>
                    <a:pt x="64422" y="42329"/>
                  </a:cubicBezTo>
                  <a:cubicBezTo>
                    <a:pt x="64052" y="42766"/>
                    <a:pt x="64426" y="43500"/>
                    <a:pt x="64913" y="43500"/>
                  </a:cubicBezTo>
                  <a:cubicBezTo>
                    <a:pt x="65031" y="43500"/>
                    <a:pt x="65157" y="43457"/>
                    <a:pt x="65280" y="43354"/>
                  </a:cubicBezTo>
                  <a:cubicBezTo>
                    <a:pt x="66368" y="42433"/>
                    <a:pt x="67582" y="41408"/>
                    <a:pt x="68816" y="40257"/>
                  </a:cubicBezTo>
                  <a:cubicBezTo>
                    <a:pt x="68816" y="40257"/>
                    <a:pt x="68816" y="40236"/>
                    <a:pt x="68837" y="40236"/>
                  </a:cubicBezTo>
                  <a:lnTo>
                    <a:pt x="68921" y="40153"/>
                  </a:lnTo>
                  <a:lnTo>
                    <a:pt x="68942" y="40153"/>
                  </a:lnTo>
                  <a:cubicBezTo>
                    <a:pt x="73838" y="35612"/>
                    <a:pt x="79132" y="29440"/>
                    <a:pt x="80575" y="23393"/>
                  </a:cubicBezTo>
                  <a:cubicBezTo>
                    <a:pt x="80596" y="23309"/>
                    <a:pt x="80638" y="23204"/>
                    <a:pt x="80638" y="23121"/>
                  </a:cubicBezTo>
                  <a:cubicBezTo>
                    <a:pt x="80659" y="23058"/>
                    <a:pt x="80659" y="22995"/>
                    <a:pt x="80680" y="22911"/>
                  </a:cubicBezTo>
                  <a:cubicBezTo>
                    <a:pt x="80764" y="22472"/>
                    <a:pt x="80847" y="22054"/>
                    <a:pt x="80889" y="21614"/>
                  </a:cubicBezTo>
                  <a:cubicBezTo>
                    <a:pt x="81894" y="21823"/>
                    <a:pt x="82877" y="22033"/>
                    <a:pt x="83881" y="22263"/>
                  </a:cubicBezTo>
                  <a:cubicBezTo>
                    <a:pt x="83777" y="22451"/>
                    <a:pt x="83693" y="22660"/>
                    <a:pt x="83588" y="22849"/>
                  </a:cubicBezTo>
                  <a:cubicBezTo>
                    <a:pt x="83526" y="22974"/>
                    <a:pt x="83484" y="23079"/>
                    <a:pt x="83400" y="23204"/>
                  </a:cubicBezTo>
                  <a:cubicBezTo>
                    <a:pt x="83275" y="23497"/>
                    <a:pt x="83107" y="23811"/>
                    <a:pt x="82982" y="24125"/>
                  </a:cubicBezTo>
                  <a:cubicBezTo>
                    <a:pt x="82961" y="24167"/>
                    <a:pt x="82940" y="24230"/>
                    <a:pt x="82940" y="24251"/>
                  </a:cubicBezTo>
                  <a:cubicBezTo>
                    <a:pt x="81831" y="26678"/>
                    <a:pt x="80889" y="29168"/>
                    <a:pt x="79529" y="31490"/>
                  </a:cubicBezTo>
                  <a:cubicBezTo>
                    <a:pt x="77521" y="34922"/>
                    <a:pt x="75010" y="37872"/>
                    <a:pt x="72290" y="40759"/>
                  </a:cubicBezTo>
                  <a:lnTo>
                    <a:pt x="72290" y="40780"/>
                  </a:lnTo>
                  <a:lnTo>
                    <a:pt x="72269" y="40801"/>
                  </a:lnTo>
                  <a:cubicBezTo>
                    <a:pt x="72050" y="41105"/>
                    <a:pt x="72320" y="41558"/>
                    <a:pt x="72630" y="41558"/>
                  </a:cubicBezTo>
                  <a:cubicBezTo>
                    <a:pt x="72705" y="41558"/>
                    <a:pt x="72782" y="41532"/>
                    <a:pt x="72855" y="41471"/>
                  </a:cubicBezTo>
                  <a:cubicBezTo>
                    <a:pt x="74257" y="40383"/>
                    <a:pt x="75637" y="39169"/>
                    <a:pt x="76914" y="37746"/>
                  </a:cubicBezTo>
                  <a:cubicBezTo>
                    <a:pt x="76914" y="37746"/>
                    <a:pt x="76914" y="37725"/>
                    <a:pt x="76935" y="37725"/>
                  </a:cubicBezTo>
                  <a:cubicBezTo>
                    <a:pt x="80785" y="33583"/>
                    <a:pt x="83840" y="28205"/>
                    <a:pt x="84216" y="22807"/>
                  </a:cubicBezTo>
                  <a:lnTo>
                    <a:pt x="84216" y="22744"/>
                  </a:lnTo>
                  <a:cubicBezTo>
                    <a:pt x="84216" y="22598"/>
                    <a:pt x="84237" y="22493"/>
                    <a:pt x="84237" y="22367"/>
                  </a:cubicBezTo>
                  <a:cubicBezTo>
                    <a:pt x="85785" y="22744"/>
                    <a:pt x="87355" y="23163"/>
                    <a:pt x="88903" y="23581"/>
                  </a:cubicBezTo>
                  <a:cubicBezTo>
                    <a:pt x="88254" y="24230"/>
                    <a:pt x="87689" y="24941"/>
                    <a:pt x="87166" y="25673"/>
                  </a:cubicBezTo>
                  <a:lnTo>
                    <a:pt x="87145" y="25694"/>
                  </a:lnTo>
                  <a:cubicBezTo>
                    <a:pt x="87062" y="25820"/>
                    <a:pt x="86957" y="25924"/>
                    <a:pt x="86894" y="26050"/>
                  </a:cubicBezTo>
                  <a:cubicBezTo>
                    <a:pt x="86853" y="26113"/>
                    <a:pt x="86832" y="26155"/>
                    <a:pt x="86790" y="26196"/>
                  </a:cubicBezTo>
                  <a:cubicBezTo>
                    <a:pt x="86727" y="26301"/>
                    <a:pt x="86643" y="26364"/>
                    <a:pt x="86601" y="26468"/>
                  </a:cubicBezTo>
                  <a:cubicBezTo>
                    <a:pt x="86539" y="26552"/>
                    <a:pt x="86518" y="26615"/>
                    <a:pt x="86476" y="26678"/>
                  </a:cubicBezTo>
                  <a:cubicBezTo>
                    <a:pt x="86434" y="26740"/>
                    <a:pt x="86413" y="26761"/>
                    <a:pt x="86392" y="26824"/>
                  </a:cubicBezTo>
                  <a:cubicBezTo>
                    <a:pt x="85555" y="28101"/>
                    <a:pt x="84802" y="29398"/>
                    <a:pt x="83944" y="30716"/>
                  </a:cubicBezTo>
                  <a:cubicBezTo>
                    <a:pt x="83254" y="31804"/>
                    <a:pt x="82521" y="32913"/>
                    <a:pt x="81747" y="33980"/>
                  </a:cubicBezTo>
                  <a:cubicBezTo>
                    <a:pt x="81287" y="34671"/>
                    <a:pt x="80806" y="35340"/>
                    <a:pt x="80345" y="35989"/>
                  </a:cubicBezTo>
                  <a:cubicBezTo>
                    <a:pt x="79529" y="37098"/>
                    <a:pt x="78713" y="38186"/>
                    <a:pt x="77876" y="39295"/>
                  </a:cubicBezTo>
                  <a:cubicBezTo>
                    <a:pt x="77834" y="39378"/>
                    <a:pt x="77772" y="39420"/>
                    <a:pt x="77730" y="39504"/>
                  </a:cubicBezTo>
                  <a:cubicBezTo>
                    <a:pt x="77426" y="39909"/>
                    <a:pt x="77735" y="40546"/>
                    <a:pt x="78163" y="40546"/>
                  </a:cubicBezTo>
                  <a:cubicBezTo>
                    <a:pt x="78265" y="40546"/>
                    <a:pt x="78374" y="40509"/>
                    <a:pt x="78483" y="40425"/>
                  </a:cubicBezTo>
                  <a:cubicBezTo>
                    <a:pt x="79885" y="39399"/>
                    <a:pt x="81308" y="38165"/>
                    <a:pt x="82647" y="36826"/>
                  </a:cubicBezTo>
                  <a:cubicBezTo>
                    <a:pt x="86225" y="33206"/>
                    <a:pt x="89175" y="28603"/>
                    <a:pt x="89154" y="23644"/>
                  </a:cubicBezTo>
                  <a:lnTo>
                    <a:pt x="89154" y="23623"/>
                  </a:lnTo>
                  <a:cubicBezTo>
                    <a:pt x="93632" y="24899"/>
                    <a:pt x="98068" y="26448"/>
                    <a:pt x="102420" y="28310"/>
                  </a:cubicBezTo>
                  <a:cubicBezTo>
                    <a:pt x="102545" y="28101"/>
                    <a:pt x="102629" y="27870"/>
                    <a:pt x="102503" y="27808"/>
                  </a:cubicBezTo>
                  <a:cubicBezTo>
                    <a:pt x="97837" y="25778"/>
                    <a:pt x="93025" y="24041"/>
                    <a:pt x="88171" y="22660"/>
                  </a:cubicBezTo>
                  <a:cubicBezTo>
                    <a:pt x="88254" y="22639"/>
                    <a:pt x="88317" y="22598"/>
                    <a:pt x="88380" y="22535"/>
                  </a:cubicBezTo>
                  <a:cubicBezTo>
                    <a:pt x="88401" y="22493"/>
                    <a:pt x="88401" y="22472"/>
                    <a:pt x="88401" y="22451"/>
                  </a:cubicBezTo>
                  <a:cubicBezTo>
                    <a:pt x="88464" y="22137"/>
                    <a:pt x="88485" y="21823"/>
                    <a:pt x="88526" y="21489"/>
                  </a:cubicBezTo>
                  <a:lnTo>
                    <a:pt x="88526" y="21426"/>
                  </a:lnTo>
                  <a:cubicBezTo>
                    <a:pt x="88568" y="21133"/>
                    <a:pt x="88589" y="20819"/>
                    <a:pt x="88589" y="20547"/>
                  </a:cubicBezTo>
                  <a:lnTo>
                    <a:pt x="88589" y="20359"/>
                  </a:lnTo>
                  <a:lnTo>
                    <a:pt x="88589" y="19626"/>
                  </a:lnTo>
                  <a:lnTo>
                    <a:pt x="88589" y="19187"/>
                  </a:lnTo>
                  <a:cubicBezTo>
                    <a:pt x="88589" y="19041"/>
                    <a:pt x="88589" y="18936"/>
                    <a:pt x="88568" y="18810"/>
                  </a:cubicBezTo>
                  <a:cubicBezTo>
                    <a:pt x="88359" y="14730"/>
                    <a:pt x="86790" y="10755"/>
                    <a:pt x="84174" y="7595"/>
                  </a:cubicBezTo>
                  <a:cubicBezTo>
                    <a:pt x="83881" y="7219"/>
                    <a:pt x="83588" y="6884"/>
                    <a:pt x="83254" y="6570"/>
                  </a:cubicBezTo>
                  <a:lnTo>
                    <a:pt x="83065" y="6382"/>
                  </a:lnTo>
                  <a:cubicBezTo>
                    <a:pt x="83024" y="6340"/>
                    <a:pt x="82940" y="6277"/>
                    <a:pt x="82856" y="6256"/>
                  </a:cubicBezTo>
                  <a:cubicBezTo>
                    <a:pt x="82782" y="6226"/>
                    <a:pt x="82702" y="6211"/>
                    <a:pt x="82621" y="6211"/>
                  </a:cubicBezTo>
                  <a:cubicBezTo>
                    <a:pt x="82315" y="6211"/>
                    <a:pt x="81993" y="6414"/>
                    <a:pt x="81894" y="6696"/>
                  </a:cubicBezTo>
                  <a:cubicBezTo>
                    <a:pt x="81873" y="6696"/>
                    <a:pt x="81894" y="6696"/>
                    <a:pt x="81894" y="6738"/>
                  </a:cubicBezTo>
                  <a:cubicBezTo>
                    <a:pt x="81831" y="6842"/>
                    <a:pt x="81831" y="6989"/>
                    <a:pt x="81873" y="7114"/>
                  </a:cubicBezTo>
                  <a:cubicBezTo>
                    <a:pt x="82124" y="7909"/>
                    <a:pt x="82396" y="8725"/>
                    <a:pt x="82668" y="9499"/>
                  </a:cubicBezTo>
                  <a:lnTo>
                    <a:pt x="82668" y="9520"/>
                  </a:lnTo>
                  <a:cubicBezTo>
                    <a:pt x="84195" y="13914"/>
                    <a:pt x="85911" y="18350"/>
                    <a:pt x="87857" y="22535"/>
                  </a:cubicBezTo>
                  <a:cubicBezTo>
                    <a:pt x="87857" y="22550"/>
                    <a:pt x="87867" y="22564"/>
                    <a:pt x="87881" y="22572"/>
                  </a:cubicBezTo>
                  <a:lnTo>
                    <a:pt x="87881" y="22572"/>
                  </a:lnTo>
                  <a:cubicBezTo>
                    <a:pt x="86673" y="22239"/>
                    <a:pt x="85445" y="21926"/>
                    <a:pt x="84216" y="21614"/>
                  </a:cubicBezTo>
                  <a:cubicBezTo>
                    <a:pt x="84205" y="21580"/>
                    <a:pt x="84180" y="21564"/>
                    <a:pt x="84154" y="21564"/>
                  </a:cubicBezTo>
                  <a:cubicBezTo>
                    <a:pt x="84132" y="21564"/>
                    <a:pt x="84109" y="21574"/>
                    <a:pt x="84091" y="21593"/>
                  </a:cubicBezTo>
                  <a:cubicBezTo>
                    <a:pt x="83693" y="21489"/>
                    <a:pt x="83337" y="21405"/>
                    <a:pt x="82940" y="21300"/>
                  </a:cubicBezTo>
                  <a:cubicBezTo>
                    <a:pt x="82961" y="21279"/>
                    <a:pt x="82982" y="21238"/>
                    <a:pt x="82982" y="21196"/>
                  </a:cubicBezTo>
                  <a:cubicBezTo>
                    <a:pt x="83086" y="20568"/>
                    <a:pt x="83149" y="19961"/>
                    <a:pt x="83170" y="19334"/>
                  </a:cubicBezTo>
                  <a:lnTo>
                    <a:pt x="83170" y="19208"/>
                  </a:lnTo>
                  <a:lnTo>
                    <a:pt x="83170" y="18727"/>
                  </a:lnTo>
                  <a:lnTo>
                    <a:pt x="83170" y="18497"/>
                  </a:lnTo>
                  <a:lnTo>
                    <a:pt x="83170" y="18141"/>
                  </a:lnTo>
                  <a:cubicBezTo>
                    <a:pt x="83170" y="17994"/>
                    <a:pt x="83170" y="17890"/>
                    <a:pt x="83149" y="17764"/>
                  </a:cubicBezTo>
                  <a:cubicBezTo>
                    <a:pt x="83149" y="17681"/>
                    <a:pt x="83149" y="17576"/>
                    <a:pt x="83128" y="17513"/>
                  </a:cubicBezTo>
                  <a:cubicBezTo>
                    <a:pt x="83128" y="17346"/>
                    <a:pt x="83086" y="17157"/>
                    <a:pt x="83065" y="17011"/>
                  </a:cubicBezTo>
                  <a:lnTo>
                    <a:pt x="83065" y="16885"/>
                  </a:lnTo>
                  <a:cubicBezTo>
                    <a:pt x="82438" y="11550"/>
                    <a:pt x="79215" y="6758"/>
                    <a:pt x="74549" y="4059"/>
                  </a:cubicBezTo>
                  <a:cubicBezTo>
                    <a:pt x="74131" y="3829"/>
                    <a:pt x="73713" y="3620"/>
                    <a:pt x="73252" y="3411"/>
                  </a:cubicBezTo>
                  <a:cubicBezTo>
                    <a:pt x="73148" y="3348"/>
                    <a:pt x="73085" y="3306"/>
                    <a:pt x="72980" y="3285"/>
                  </a:cubicBezTo>
                  <a:cubicBezTo>
                    <a:pt x="72311" y="2992"/>
                    <a:pt x="71641" y="2720"/>
                    <a:pt x="70930" y="2511"/>
                  </a:cubicBezTo>
                  <a:cubicBezTo>
                    <a:pt x="70873" y="2496"/>
                    <a:pt x="70818" y="2489"/>
                    <a:pt x="70763" y="2489"/>
                  </a:cubicBezTo>
                  <a:cubicBezTo>
                    <a:pt x="70292" y="2489"/>
                    <a:pt x="69915" y="3021"/>
                    <a:pt x="70009" y="3453"/>
                  </a:cubicBezTo>
                  <a:cubicBezTo>
                    <a:pt x="68482" y="2239"/>
                    <a:pt x="66829" y="1130"/>
                    <a:pt x="65134" y="105"/>
                  </a:cubicBezTo>
                  <a:cubicBezTo>
                    <a:pt x="65008" y="32"/>
                    <a:pt x="64882" y="0"/>
                    <a:pt x="64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19388400" y="28623625"/>
              <a:ext cx="714775" cy="158125"/>
            </a:xfrm>
            <a:custGeom>
              <a:avLst/>
              <a:gdLst/>
              <a:ahLst/>
              <a:cxnLst/>
              <a:rect l="l" t="t" r="r" b="b"/>
              <a:pathLst>
                <a:path w="28591" h="6325" extrusionOk="0">
                  <a:moveTo>
                    <a:pt x="9416" y="0"/>
                  </a:moveTo>
                  <a:cubicBezTo>
                    <a:pt x="6592" y="0"/>
                    <a:pt x="3725" y="272"/>
                    <a:pt x="942" y="711"/>
                  </a:cubicBezTo>
                  <a:cubicBezTo>
                    <a:pt x="1" y="837"/>
                    <a:pt x="1" y="2176"/>
                    <a:pt x="1026" y="2218"/>
                  </a:cubicBezTo>
                  <a:cubicBezTo>
                    <a:pt x="1193" y="2218"/>
                    <a:pt x="1361" y="2260"/>
                    <a:pt x="1549" y="2281"/>
                  </a:cubicBezTo>
                  <a:lnTo>
                    <a:pt x="1675" y="2281"/>
                  </a:lnTo>
                  <a:cubicBezTo>
                    <a:pt x="5336" y="2490"/>
                    <a:pt x="8998" y="3055"/>
                    <a:pt x="12618" y="3683"/>
                  </a:cubicBezTo>
                  <a:lnTo>
                    <a:pt x="12513" y="3683"/>
                  </a:lnTo>
                  <a:cubicBezTo>
                    <a:pt x="16070" y="4310"/>
                    <a:pt x="19606" y="5022"/>
                    <a:pt x="23163" y="5587"/>
                  </a:cubicBezTo>
                  <a:lnTo>
                    <a:pt x="23644" y="5670"/>
                  </a:lnTo>
                  <a:cubicBezTo>
                    <a:pt x="24000" y="5733"/>
                    <a:pt x="24335" y="5775"/>
                    <a:pt x="24711" y="5838"/>
                  </a:cubicBezTo>
                  <a:cubicBezTo>
                    <a:pt x="25130" y="5880"/>
                    <a:pt x="25548" y="5963"/>
                    <a:pt x="25967" y="6026"/>
                  </a:cubicBezTo>
                  <a:cubicBezTo>
                    <a:pt x="26113" y="6047"/>
                    <a:pt x="26302" y="6068"/>
                    <a:pt x="26469" y="6089"/>
                  </a:cubicBezTo>
                  <a:lnTo>
                    <a:pt x="28352" y="6319"/>
                  </a:lnTo>
                  <a:cubicBezTo>
                    <a:pt x="28364" y="6323"/>
                    <a:pt x="28377" y="6325"/>
                    <a:pt x="28389" y="6325"/>
                  </a:cubicBezTo>
                  <a:cubicBezTo>
                    <a:pt x="28500" y="6325"/>
                    <a:pt x="28591" y="6162"/>
                    <a:pt x="28478" y="6068"/>
                  </a:cubicBezTo>
                  <a:cubicBezTo>
                    <a:pt x="23142" y="1716"/>
                    <a:pt x="16760" y="105"/>
                    <a:pt x="10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123;p8"/>
          <p:cNvGrpSpPr/>
          <p:nvPr/>
        </p:nvGrpSpPr>
        <p:grpSpPr>
          <a:xfrm rot="900096" flipH="1">
            <a:off x="-843941" y="1843442"/>
            <a:ext cx="2024065" cy="1024172"/>
            <a:chOff x="19279125" y="28273675"/>
            <a:chExt cx="2565725" cy="1298250"/>
          </a:xfrm>
        </p:grpSpPr>
        <p:sp>
          <p:nvSpPr>
            <p:cNvPr id="124" name="Google Shape;124;p8"/>
            <p:cNvSpPr/>
            <p:nvPr/>
          </p:nvSpPr>
          <p:spPr>
            <a:xfrm>
              <a:off x="19715375" y="28798125"/>
              <a:ext cx="506850" cy="665075"/>
            </a:xfrm>
            <a:custGeom>
              <a:avLst/>
              <a:gdLst/>
              <a:ahLst/>
              <a:cxnLst/>
              <a:rect l="l" t="t" r="r" b="b"/>
              <a:pathLst>
                <a:path w="20274" h="26603" extrusionOk="0">
                  <a:moveTo>
                    <a:pt x="20102" y="0"/>
                  </a:moveTo>
                  <a:cubicBezTo>
                    <a:pt x="20089" y="0"/>
                    <a:pt x="20076" y="3"/>
                    <a:pt x="20065" y="8"/>
                  </a:cubicBezTo>
                  <a:cubicBezTo>
                    <a:pt x="20002" y="8"/>
                    <a:pt x="19981" y="29"/>
                    <a:pt x="19918" y="50"/>
                  </a:cubicBezTo>
                  <a:cubicBezTo>
                    <a:pt x="18014" y="1975"/>
                    <a:pt x="16194" y="4026"/>
                    <a:pt x="14415" y="6181"/>
                  </a:cubicBezTo>
                  <a:cubicBezTo>
                    <a:pt x="14060" y="6537"/>
                    <a:pt x="13746" y="6934"/>
                    <a:pt x="13474" y="7332"/>
                  </a:cubicBezTo>
                  <a:cubicBezTo>
                    <a:pt x="13264" y="7583"/>
                    <a:pt x="13055" y="7876"/>
                    <a:pt x="12846" y="8148"/>
                  </a:cubicBezTo>
                  <a:lnTo>
                    <a:pt x="12804" y="8169"/>
                  </a:lnTo>
                  <a:cubicBezTo>
                    <a:pt x="9561" y="12270"/>
                    <a:pt x="6506" y="16643"/>
                    <a:pt x="3577" y="20911"/>
                  </a:cubicBezTo>
                  <a:cubicBezTo>
                    <a:pt x="3577" y="20911"/>
                    <a:pt x="3577" y="20932"/>
                    <a:pt x="3556" y="20932"/>
                  </a:cubicBezTo>
                  <a:cubicBezTo>
                    <a:pt x="3556" y="20953"/>
                    <a:pt x="3535" y="20953"/>
                    <a:pt x="3535" y="20974"/>
                  </a:cubicBezTo>
                  <a:cubicBezTo>
                    <a:pt x="2447" y="22522"/>
                    <a:pt x="1401" y="24050"/>
                    <a:pt x="355" y="25535"/>
                  </a:cubicBezTo>
                  <a:cubicBezTo>
                    <a:pt x="0" y="26042"/>
                    <a:pt x="531" y="26603"/>
                    <a:pt x="1046" y="26603"/>
                  </a:cubicBezTo>
                  <a:cubicBezTo>
                    <a:pt x="1169" y="26603"/>
                    <a:pt x="1292" y="26571"/>
                    <a:pt x="1401" y="26498"/>
                  </a:cubicBezTo>
                  <a:cubicBezTo>
                    <a:pt x="1987" y="26142"/>
                    <a:pt x="2593" y="25745"/>
                    <a:pt x="3137" y="25347"/>
                  </a:cubicBezTo>
                  <a:cubicBezTo>
                    <a:pt x="3158" y="25347"/>
                    <a:pt x="3158" y="25326"/>
                    <a:pt x="3158" y="25326"/>
                  </a:cubicBezTo>
                  <a:cubicBezTo>
                    <a:pt x="11423" y="19593"/>
                    <a:pt x="18746" y="10177"/>
                    <a:pt x="20274" y="239"/>
                  </a:cubicBezTo>
                  <a:cubicBezTo>
                    <a:pt x="20274" y="155"/>
                    <a:pt x="20232" y="113"/>
                    <a:pt x="20211" y="50"/>
                  </a:cubicBezTo>
                  <a:cubicBezTo>
                    <a:pt x="20180" y="20"/>
                    <a:pt x="20139" y="0"/>
                    <a:pt x="20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20308800" y="28749150"/>
              <a:ext cx="511325" cy="822775"/>
            </a:xfrm>
            <a:custGeom>
              <a:avLst/>
              <a:gdLst/>
              <a:ahLst/>
              <a:cxnLst/>
              <a:rect l="l" t="t" r="r" b="b"/>
              <a:pathLst>
                <a:path w="20453" h="32911" extrusionOk="0">
                  <a:moveTo>
                    <a:pt x="20227" y="1"/>
                  </a:moveTo>
                  <a:cubicBezTo>
                    <a:pt x="20190" y="1"/>
                    <a:pt x="20153" y="8"/>
                    <a:pt x="20118" y="22"/>
                  </a:cubicBezTo>
                  <a:cubicBezTo>
                    <a:pt x="20097" y="22"/>
                    <a:pt x="20097" y="63"/>
                    <a:pt x="20076" y="84"/>
                  </a:cubicBezTo>
                  <a:cubicBezTo>
                    <a:pt x="19804" y="335"/>
                    <a:pt x="19574" y="607"/>
                    <a:pt x="19302" y="900"/>
                  </a:cubicBezTo>
                  <a:cubicBezTo>
                    <a:pt x="19302" y="900"/>
                    <a:pt x="19302" y="921"/>
                    <a:pt x="19281" y="921"/>
                  </a:cubicBezTo>
                  <a:cubicBezTo>
                    <a:pt x="19051" y="1172"/>
                    <a:pt x="18841" y="1444"/>
                    <a:pt x="18632" y="1695"/>
                  </a:cubicBezTo>
                  <a:cubicBezTo>
                    <a:pt x="18569" y="1758"/>
                    <a:pt x="18528" y="1842"/>
                    <a:pt x="18465" y="1884"/>
                  </a:cubicBezTo>
                  <a:cubicBezTo>
                    <a:pt x="18318" y="2093"/>
                    <a:pt x="18130" y="2302"/>
                    <a:pt x="17984" y="2512"/>
                  </a:cubicBezTo>
                  <a:cubicBezTo>
                    <a:pt x="17921" y="2595"/>
                    <a:pt x="17837" y="2679"/>
                    <a:pt x="17795" y="2784"/>
                  </a:cubicBezTo>
                  <a:cubicBezTo>
                    <a:pt x="17628" y="2993"/>
                    <a:pt x="17502" y="3160"/>
                    <a:pt x="17356" y="3369"/>
                  </a:cubicBezTo>
                  <a:cubicBezTo>
                    <a:pt x="17293" y="3453"/>
                    <a:pt x="17209" y="3558"/>
                    <a:pt x="17168" y="3641"/>
                  </a:cubicBezTo>
                  <a:cubicBezTo>
                    <a:pt x="17000" y="3851"/>
                    <a:pt x="16875" y="4060"/>
                    <a:pt x="16749" y="4269"/>
                  </a:cubicBezTo>
                  <a:cubicBezTo>
                    <a:pt x="16686" y="4353"/>
                    <a:pt x="16644" y="4436"/>
                    <a:pt x="16561" y="4520"/>
                  </a:cubicBezTo>
                  <a:lnTo>
                    <a:pt x="16100" y="5232"/>
                  </a:lnTo>
                  <a:cubicBezTo>
                    <a:pt x="16059" y="5273"/>
                    <a:pt x="16017" y="5336"/>
                    <a:pt x="15996" y="5420"/>
                  </a:cubicBezTo>
                  <a:cubicBezTo>
                    <a:pt x="15598" y="6006"/>
                    <a:pt x="15222" y="6633"/>
                    <a:pt x="14866" y="7282"/>
                  </a:cubicBezTo>
                  <a:cubicBezTo>
                    <a:pt x="14803" y="7345"/>
                    <a:pt x="14782" y="7429"/>
                    <a:pt x="14740" y="7512"/>
                  </a:cubicBezTo>
                  <a:cubicBezTo>
                    <a:pt x="14594" y="7742"/>
                    <a:pt x="14468" y="7973"/>
                    <a:pt x="14322" y="8203"/>
                  </a:cubicBezTo>
                  <a:cubicBezTo>
                    <a:pt x="14259" y="8286"/>
                    <a:pt x="14217" y="8391"/>
                    <a:pt x="14155" y="8475"/>
                  </a:cubicBezTo>
                  <a:lnTo>
                    <a:pt x="13757" y="9186"/>
                  </a:lnTo>
                  <a:cubicBezTo>
                    <a:pt x="13715" y="9249"/>
                    <a:pt x="13652" y="9333"/>
                    <a:pt x="13631" y="9416"/>
                  </a:cubicBezTo>
                  <a:cubicBezTo>
                    <a:pt x="13485" y="9709"/>
                    <a:pt x="13318" y="9960"/>
                    <a:pt x="13171" y="10253"/>
                  </a:cubicBezTo>
                  <a:cubicBezTo>
                    <a:pt x="12962" y="10609"/>
                    <a:pt x="12753" y="10986"/>
                    <a:pt x="12564" y="11341"/>
                  </a:cubicBezTo>
                  <a:cubicBezTo>
                    <a:pt x="12502" y="11488"/>
                    <a:pt x="12439" y="11592"/>
                    <a:pt x="12376" y="11718"/>
                  </a:cubicBezTo>
                  <a:lnTo>
                    <a:pt x="12062" y="12262"/>
                  </a:lnTo>
                  <a:cubicBezTo>
                    <a:pt x="11539" y="13224"/>
                    <a:pt x="10995" y="14166"/>
                    <a:pt x="10409" y="15108"/>
                  </a:cubicBezTo>
                  <a:cubicBezTo>
                    <a:pt x="8568" y="18183"/>
                    <a:pt x="6622" y="21217"/>
                    <a:pt x="4718" y="24251"/>
                  </a:cubicBezTo>
                  <a:lnTo>
                    <a:pt x="4718" y="24272"/>
                  </a:lnTo>
                  <a:lnTo>
                    <a:pt x="4718" y="24293"/>
                  </a:lnTo>
                  <a:lnTo>
                    <a:pt x="4718" y="24314"/>
                  </a:lnTo>
                  <a:lnTo>
                    <a:pt x="4718" y="24356"/>
                  </a:lnTo>
                  <a:lnTo>
                    <a:pt x="4718" y="24377"/>
                  </a:lnTo>
                  <a:cubicBezTo>
                    <a:pt x="3693" y="26030"/>
                    <a:pt x="2668" y="27641"/>
                    <a:pt x="1684" y="29315"/>
                  </a:cubicBezTo>
                  <a:lnTo>
                    <a:pt x="1684" y="29336"/>
                  </a:lnTo>
                  <a:lnTo>
                    <a:pt x="1684" y="29377"/>
                  </a:lnTo>
                  <a:lnTo>
                    <a:pt x="1684" y="29398"/>
                  </a:lnTo>
                  <a:lnTo>
                    <a:pt x="1684" y="29419"/>
                  </a:lnTo>
                  <a:lnTo>
                    <a:pt x="1684" y="29461"/>
                  </a:lnTo>
                  <a:cubicBezTo>
                    <a:pt x="1621" y="29503"/>
                    <a:pt x="1600" y="29587"/>
                    <a:pt x="1559" y="29670"/>
                  </a:cubicBezTo>
                  <a:lnTo>
                    <a:pt x="1559" y="29691"/>
                  </a:lnTo>
                  <a:cubicBezTo>
                    <a:pt x="1140" y="30361"/>
                    <a:pt x="743" y="31072"/>
                    <a:pt x="345" y="31763"/>
                  </a:cubicBezTo>
                  <a:cubicBezTo>
                    <a:pt x="1" y="32365"/>
                    <a:pt x="520" y="32911"/>
                    <a:pt x="1088" y="32911"/>
                  </a:cubicBezTo>
                  <a:cubicBezTo>
                    <a:pt x="1210" y="32911"/>
                    <a:pt x="1335" y="32886"/>
                    <a:pt x="1454" y="32830"/>
                  </a:cubicBezTo>
                  <a:cubicBezTo>
                    <a:pt x="1517" y="32809"/>
                    <a:pt x="1600" y="32746"/>
                    <a:pt x="1684" y="32662"/>
                  </a:cubicBezTo>
                  <a:cubicBezTo>
                    <a:pt x="6476" y="28038"/>
                    <a:pt x="10388" y="22556"/>
                    <a:pt x="13757" y="16844"/>
                  </a:cubicBezTo>
                  <a:cubicBezTo>
                    <a:pt x="16247" y="12408"/>
                    <a:pt x="19051" y="7721"/>
                    <a:pt x="20097" y="2700"/>
                  </a:cubicBezTo>
                  <a:cubicBezTo>
                    <a:pt x="20097" y="2658"/>
                    <a:pt x="20118" y="2616"/>
                    <a:pt x="20118" y="2595"/>
                  </a:cubicBezTo>
                  <a:cubicBezTo>
                    <a:pt x="20160" y="2365"/>
                    <a:pt x="20222" y="2093"/>
                    <a:pt x="20243" y="1863"/>
                  </a:cubicBezTo>
                  <a:cubicBezTo>
                    <a:pt x="20243" y="1800"/>
                    <a:pt x="20264" y="1779"/>
                    <a:pt x="20264" y="1737"/>
                  </a:cubicBezTo>
                  <a:lnTo>
                    <a:pt x="20348" y="1172"/>
                  </a:lnTo>
                  <a:cubicBezTo>
                    <a:pt x="20390" y="1068"/>
                    <a:pt x="20390" y="1005"/>
                    <a:pt x="20390" y="879"/>
                  </a:cubicBezTo>
                  <a:cubicBezTo>
                    <a:pt x="20411" y="733"/>
                    <a:pt x="20411" y="607"/>
                    <a:pt x="20432" y="440"/>
                  </a:cubicBezTo>
                  <a:cubicBezTo>
                    <a:pt x="20432" y="356"/>
                    <a:pt x="20453" y="294"/>
                    <a:pt x="20453" y="210"/>
                  </a:cubicBezTo>
                  <a:lnTo>
                    <a:pt x="20453" y="126"/>
                  </a:lnTo>
                  <a:cubicBezTo>
                    <a:pt x="20453" y="105"/>
                    <a:pt x="20432" y="105"/>
                    <a:pt x="20432" y="84"/>
                  </a:cubicBezTo>
                  <a:cubicBezTo>
                    <a:pt x="20376" y="29"/>
                    <a:pt x="20301" y="1"/>
                    <a:pt x="20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0182700" y="28375125"/>
              <a:ext cx="603425" cy="350075"/>
            </a:xfrm>
            <a:custGeom>
              <a:avLst/>
              <a:gdLst/>
              <a:ahLst/>
              <a:cxnLst/>
              <a:rect l="l" t="t" r="r" b="b"/>
              <a:pathLst>
                <a:path w="24137" h="14003" extrusionOk="0">
                  <a:moveTo>
                    <a:pt x="808" y="1"/>
                  </a:moveTo>
                  <a:cubicBezTo>
                    <a:pt x="364" y="1"/>
                    <a:pt x="1" y="496"/>
                    <a:pt x="137" y="922"/>
                  </a:cubicBezTo>
                  <a:cubicBezTo>
                    <a:pt x="179" y="1027"/>
                    <a:pt x="263" y="1131"/>
                    <a:pt x="367" y="1215"/>
                  </a:cubicBezTo>
                  <a:cubicBezTo>
                    <a:pt x="6623" y="6404"/>
                    <a:pt x="13131" y="11070"/>
                    <a:pt x="20935" y="13288"/>
                  </a:cubicBezTo>
                  <a:cubicBezTo>
                    <a:pt x="20977" y="13309"/>
                    <a:pt x="21040" y="13309"/>
                    <a:pt x="21103" y="13351"/>
                  </a:cubicBezTo>
                  <a:cubicBezTo>
                    <a:pt x="21500" y="13434"/>
                    <a:pt x="21919" y="13560"/>
                    <a:pt x="22316" y="13643"/>
                  </a:cubicBezTo>
                  <a:cubicBezTo>
                    <a:pt x="22421" y="13685"/>
                    <a:pt x="22484" y="13706"/>
                    <a:pt x="22588" y="13727"/>
                  </a:cubicBezTo>
                  <a:cubicBezTo>
                    <a:pt x="22965" y="13811"/>
                    <a:pt x="23362" y="13895"/>
                    <a:pt x="23718" y="13957"/>
                  </a:cubicBezTo>
                  <a:cubicBezTo>
                    <a:pt x="23781" y="13957"/>
                    <a:pt x="23802" y="13999"/>
                    <a:pt x="23823" y="13999"/>
                  </a:cubicBezTo>
                  <a:cubicBezTo>
                    <a:pt x="23838" y="14001"/>
                    <a:pt x="23852" y="14002"/>
                    <a:pt x="23867" y="14002"/>
                  </a:cubicBezTo>
                  <a:cubicBezTo>
                    <a:pt x="23990" y="14002"/>
                    <a:pt x="24078" y="13923"/>
                    <a:pt x="24116" y="13811"/>
                  </a:cubicBezTo>
                  <a:cubicBezTo>
                    <a:pt x="24137" y="13769"/>
                    <a:pt x="24137" y="13727"/>
                    <a:pt x="24116" y="13685"/>
                  </a:cubicBezTo>
                  <a:cubicBezTo>
                    <a:pt x="24116" y="13643"/>
                    <a:pt x="24095" y="13602"/>
                    <a:pt x="24032" y="13581"/>
                  </a:cubicBezTo>
                  <a:cubicBezTo>
                    <a:pt x="23676" y="13309"/>
                    <a:pt x="23341" y="13037"/>
                    <a:pt x="22965" y="12765"/>
                  </a:cubicBezTo>
                  <a:cubicBezTo>
                    <a:pt x="22923" y="12744"/>
                    <a:pt x="22860" y="12681"/>
                    <a:pt x="22818" y="12660"/>
                  </a:cubicBezTo>
                  <a:cubicBezTo>
                    <a:pt x="22525" y="12451"/>
                    <a:pt x="22212" y="12221"/>
                    <a:pt x="21919" y="12011"/>
                  </a:cubicBezTo>
                  <a:lnTo>
                    <a:pt x="21688" y="11844"/>
                  </a:lnTo>
                  <a:cubicBezTo>
                    <a:pt x="21333" y="11614"/>
                    <a:pt x="21019" y="11384"/>
                    <a:pt x="20684" y="11175"/>
                  </a:cubicBezTo>
                  <a:lnTo>
                    <a:pt x="20663" y="11133"/>
                  </a:lnTo>
                  <a:cubicBezTo>
                    <a:pt x="16876" y="8580"/>
                    <a:pt x="12859" y="6404"/>
                    <a:pt x="8841" y="4228"/>
                  </a:cubicBezTo>
                  <a:cubicBezTo>
                    <a:pt x="8841" y="4228"/>
                    <a:pt x="8820" y="4228"/>
                    <a:pt x="8820" y="4207"/>
                  </a:cubicBezTo>
                  <a:lnTo>
                    <a:pt x="8800" y="4207"/>
                  </a:lnTo>
                  <a:cubicBezTo>
                    <a:pt x="6226" y="2847"/>
                    <a:pt x="3673" y="1508"/>
                    <a:pt x="1121" y="85"/>
                  </a:cubicBezTo>
                  <a:cubicBezTo>
                    <a:pt x="1016" y="27"/>
                    <a:pt x="910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19914100" y="28430850"/>
              <a:ext cx="673250" cy="292175"/>
            </a:xfrm>
            <a:custGeom>
              <a:avLst/>
              <a:gdLst/>
              <a:ahLst/>
              <a:cxnLst/>
              <a:rect l="l" t="t" r="r" b="b"/>
              <a:pathLst>
                <a:path w="26930" h="11687" extrusionOk="0">
                  <a:moveTo>
                    <a:pt x="1364" y="1"/>
                  </a:moveTo>
                  <a:cubicBezTo>
                    <a:pt x="1157" y="1"/>
                    <a:pt x="953" y="11"/>
                    <a:pt x="754" y="32"/>
                  </a:cubicBezTo>
                  <a:cubicBezTo>
                    <a:pt x="210" y="53"/>
                    <a:pt x="1" y="492"/>
                    <a:pt x="106" y="911"/>
                  </a:cubicBezTo>
                  <a:cubicBezTo>
                    <a:pt x="210" y="1141"/>
                    <a:pt x="357" y="1392"/>
                    <a:pt x="650" y="1476"/>
                  </a:cubicBezTo>
                  <a:cubicBezTo>
                    <a:pt x="3683" y="2522"/>
                    <a:pt x="6696" y="3610"/>
                    <a:pt x="9647" y="4782"/>
                  </a:cubicBezTo>
                  <a:lnTo>
                    <a:pt x="9626" y="4782"/>
                  </a:lnTo>
                  <a:cubicBezTo>
                    <a:pt x="11802" y="5640"/>
                    <a:pt x="13936" y="6581"/>
                    <a:pt x="16091" y="7606"/>
                  </a:cubicBezTo>
                  <a:cubicBezTo>
                    <a:pt x="16970" y="8025"/>
                    <a:pt x="17807" y="8464"/>
                    <a:pt x="18644" y="8925"/>
                  </a:cubicBezTo>
                  <a:cubicBezTo>
                    <a:pt x="21238" y="10222"/>
                    <a:pt x="23770" y="11394"/>
                    <a:pt x="26783" y="11686"/>
                  </a:cubicBezTo>
                  <a:cubicBezTo>
                    <a:pt x="26825" y="11686"/>
                    <a:pt x="26867" y="11686"/>
                    <a:pt x="26888" y="11666"/>
                  </a:cubicBezTo>
                  <a:cubicBezTo>
                    <a:pt x="26909" y="11645"/>
                    <a:pt x="26930" y="11582"/>
                    <a:pt x="26930" y="11498"/>
                  </a:cubicBezTo>
                  <a:cubicBezTo>
                    <a:pt x="26930" y="11414"/>
                    <a:pt x="26888" y="11373"/>
                    <a:pt x="26804" y="11352"/>
                  </a:cubicBezTo>
                  <a:lnTo>
                    <a:pt x="26783" y="11352"/>
                  </a:lnTo>
                  <a:cubicBezTo>
                    <a:pt x="26553" y="11268"/>
                    <a:pt x="26344" y="11184"/>
                    <a:pt x="26093" y="11080"/>
                  </a:cubicBezTo>
                  <a:cubicBezTo>
                    <a:pt x="26051" y="11059"/>
                    <a:pt x="25988" y="11038"/>
                    <a:pt x="25946" y="11038"/>
                  </a:cubicBezTo>
                  <a:cubicBezTo>
                    <a:pt x="25737" y="10954"/>
                    <a:pt x="25528" y="10850"/>
                    <a:pt x="25318" y="10745"/>
                  </a:cubicBezTo>
                  <a:cubicBezTo>
                    <a:pt x="25256" y="10724"/>
                    <a:pt x="25214" y="10682"/>
                    <a:pt x="25130" y="10661"/>
                  </a:cubicBezTo>
                  <a:cubicBezTo>
                    <a:pt x="24921" y="10557"/>
                    <a:pt x="24733" y="10452"/>
                    <a:pt x="24523" y="10347"/>
                  </a:cubicBezTo>
                  <a:lnTo>
                    <a:pt x="24377" y="10264"/>
                  </a:lnTo>
                  <a:cubicBezTo>
                    <a:pt x="24189" y="10159"/>
                    <a:pt x="24042" y="10054"/>
                    <a:pt x="23854" y="9950"/>
                  </a:cubicBezTo>
                  <a:cubicBezTo>
                    <a:pt x="23791" y="9929"/>
                    <a:pt x="23749" y="9908"/>
                    <a:pt x="23686" y="9845"/>
                  </a:cubicBezTo>
                  <a:cubicBezTo>
                    <a:pt x="23519" y="9762"/>
                    <a:pt x="23331" y="9615"/>
                    <a:pt x="23142" y="9510"/>
                  </a:cubicBezTo>
                  <a:cubicBezTo>
                    <a:pt x="23059" y="9469"/>
                    <a:pt x="23017" y="9427"/>
                    <a:pt x="22933" y="9385"/>
                  </a:cubicBezTo>
                  <a:cubicBezTo>
                    <a:pt x="22745" y="9280"/>
                    <a:pt x="22598" y="9155"/>
                    <a:pt x="22410" y="9029"/>
                  </a:cubicBezTo>
                  <a:cubicBezTo>
                    <a:pt x="22326" y="8966"/>
                    <a:pt x="22264" y="8925"/>
                    <a:pt x="22180" y="8841"/>
                  </a:cubicBezTo>
                  <a:cubicBezTo>
                    <a:pt x="22054" y="8757"/>
                    <a:pt x="21950" y="8673"/>
                    <a:pt x="21845" y="8569"/>
                  </a:cubicBezTo>
                  <a:cubicBezTo>
                    <a:pt x="21678" y="8443"/>
                    <a:pt x="21531" y="8339"/>
                    <a:pt x="21364" y="8213"/>
                  </a:cubicBezTo>
                  <a:cubicBezTo>
                    <a:pt x="21343" y="8192"/>
                    <a:pt x="21280" y="8150"/>
                    <a:pt x="21259" y="8129"/>
                  </a:cubicBezTo>
                  <a:cubicBezTo>
                    <a:pt x="18769" y="6246"/>
                    <a:pt x="16363" y="4112"/>
                    <a:pt x="13559" y="2773"/>
                  </a:cubicBezTo>
                  <a:cubicBezTo>
                    <a:pt x="10023" y="1078"/>
                    <a:pt x="6006" y="137"/>
                    <a:pt x="2051" y="32"/>
                  </a:cubicBezTo>
                  <a:lnTo>
                    <a:pt x="1989" y="32"/>
                  </a:lnTo>
                  <a:cubicBezTo>
                    <a:pt x="1779" y="11"/>
                    <a:pt x="1570" y="1"/>
                    <a:pt x="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19600250" y="28499650"/>
              <a:ext cx="774200" cy="245875"/>
            </a:xfrm>
            <a:custGeom>
              <a:avLst/>
              <a:gdLst/>
              <a:ahLst/>
              <a:cxnLst/>
              <a:rect l="l" t="t" r="r" b="b"/>
              <a:pathLst>
                <a:path w="30968" h="9835" extrusionOk="0">
                  <a:moveTo>
                    <a:pt x="6613" y="0"/>
                  </a:moveTo>
                  <a:cubicBezTo>
                    <a:pt x="4520" y="0"/>
                    <a:pt x="2532" y="63"/>
                    <a:pt x="733" y="251"/>
                  </a:cubicBezTo>
                  <a:cubicBezTo>
                    <a:pt x="252" y="272"/>
                    <a:pt x="1" y="753"/>
                    <a:pt x="105" y="1151"/>
                  </a:cubicBezTo>
                  <a:cubicBezTo>
                    <a:pt x="105" y="1318"/>
                    <a:pt x="252" y="1507"/>
                    <a:pt x="545" y="1590"/>
                  </a:cubicBezTo>
                  <a:cubicBezTo>
                    <a:pt x="5859" y="2678"/>
                    <a:pt x="11007" y="4080"/>
                    <a:pt x="16154" y="5712"/>
                  </a:cubicBezTo>
                  <a:cubicBezTo>
                    <a:pt x="16509" y="5817"/>
                    <a:pt x="16844" y="5963"/>
                    <a:pt x="17179" y="6068"/>
                  </a:cubicBezTo>
                  <a:lnTo>
                    <a:pt x="17158" y="6068"/>
                  </a:lnTo>
                  <a:cubicBezTo>
                    <a:pt x="18518" y="6528"/>
                    <a:pt x="19878" y="7051"/>
                    <a:pt x="21259" y="7574"/>
                  </a:cubicBezTo>
                  <a:cubicBezTo>
                    <a:pt x="21343" y="7595"/>
                    <a:pt x="21385" y="7637"/>
                    <a:pt x="21468" y="7658"/>
                  </a:cubicBezTo>
                  <a:cubicBezTo>
                    <a:pt x="21489" y="7658"/>
                    <a:pt x="21531" y="7679"/>
                    <a:pt x="21573" y="7679"/>
                  </a:cubicBezTo>
                  <a:cubicBezTo>
                    <a:pt x="24000" y="8579"/>
                    <a:pt x="26490" y="9416"/>
                    <a:pt x="29022" y="9730"/>
                  </a:cubicBezTo>
                  <a:lnTo>
                    <a:pt x="29064" y="9730"/>
                  </a:lnTo>
                  <a:cubicBezTo>
                    <a:pt x="29182" y="9747"/>
                    <a:pt x="29355" y="9777"/>
                    <a:pt x="29528" y="9777"/>
                  </a:cubicBezTo>
                  <a:cubicBezTo>
                    <a:pt x="29569" y="9777"/>
                    <a:pt x="29610" y="9775"/>
                    <a:pt x="29649" y="9771"/>
                  </a:cubicBezTo>
                  <a:cubicBezTo>
                    <a:pt x="29838" y="9792"/>
                    <a:pt x="30026" y="9792"/>
                    <a:pt x="30173" y="9834"/>
                  </a:cubicBezTo>
                  <a:lnTo>
                    <a:pt x="30319" y="9834"/>
                  </a:lnTo>
                  <a:cubicBezTo>
                    <a:pt x="30361" y="9834"/>
                    <a:pt x="30424" y="9834"/>
                    <a:pt x="30466" y="9792"/>
                  </a:cubicBezTo>
                  <a:cubicBezTo>
                    <a:pt x="30758" y="9730"/>
                    <a:pt x="30968" y="9374"/>
                    <a:pt x="30905" y="9060"/>
                  </a:cubicBezTo>
                  <a:cubicBezTo>
                    <a:pt x="30884" y="8997"/>
                    <a:pt x="30884" y="8914"/>
                    <a:pt x="30821" y="8851"/>
                  </a:cubicBezTo>
                  <a:cubicBezTo>
                    <a:pt x="30779" y="8788"/>
                    <a:pt x="30717" y="8725"/>
                    <a:pt x="30675" y="8642"/>
                  </a:cubicBezTo>
                  <a:cubicBezTo>
                    <a:pt x="30445" y="8328"/>
                    <a:pt x="30173" y="8056"/>
                    <a:pt x="29942" y="7763"/>
                  </a:cubicBezTo>
                  <a:cubicBezTo>
                    <a:pt x="29733" y="7428"/>
                    <a:pt x="29440" y="7135"/>
                    <a:pt x="29105" y="6905"/>
                  </a:cubicBezTo>
                  <a:cubicBezTo>
                    <a:pt x="23686" y="1716"/>
                    <a:pt x="14501" y="42"/>
                    <a:pt x="6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20149825" y="28752300"/>
              <a:ext cx="462625" cy="768775"/>
            </a:xfrm>
            <a:custGeom>
              <a:avLst/>
              <a:gdLst/>
              <a:ahLst/>
              <a:cxnLst/>
              <a:rect l="l" t="t" r="r" b="b"/>
              <a:pathLst>
                <a:path w="18505" h="30751" extrusionOk="0">
                  <a:moveTo>
                    <a:pt x="13598" y="8453"/>
                  </a:moveTo>
                  <a:cubicBezTo>
                    <a:pt x="13593" y="8459"/>
                    <a:pt x="13588" y="8464"/>
                    <a:pt x="13588" y="8474"/>
                  </a:cubicBezTo>
                  <a:lnTo>
                    <a:pt x="13588" y="8474"/>
                  </a:lnTo>
                  <a:cubicBezTo>
                    <a:pt x="13591" y="8467"/>
                    <a:pt x="13595" y="8460"/>
                    <a:pt x="13598" y="8453"/>
                  </a:cubicBezTo>
                  <a:close/>
                  <a:moveTo>
                    <a:pt x="18233" y="0"/>
                  </a:moveTo>
                  <a:cubicBezTo>
                    <a:pt x="18170" y="0"/>
                    <a:pt x="18066" y="42"/>
                    <a:pt x="18003" y="84"/>
                  </a:cubicBezTo>
                  <a:cubicBezTo>
                    <a:pt x="17773" y="293"/>
                    <a:pt x="17563" y="481"/>
                    <a:pt x="17333" y="691"/>
                  </a:cubicBezTo>
                  <a:cubicBezTo>
                    <a:pt x="17255" y="769"/>
                    <a:pt x="17323" y="902"/>
                    <a:pt x="17418" y="902"/>
                  </a:cubicBezTo>
                  <a:cubicBezTo>
                    <a:pt x="17424" y="902"/>
                    <a:pt x="17431" y="901"/>
                    <a:pt x="17438" y="900"/>
                  </a:cubicBezTo>
                  <a:lnTo>
                    <a:pt x="17438" y="900"/>
                  </a:lnTo>
                  <a:cubicBezTo>
                    <a:pt x="17375" y="921"/>
                    <a:pt x="17354" y="942"/>
                    <a:pt x="17291" y="984"/>
                  </a:cubicBezTo>
                  <a:cubicBezTo>
                    <a:pt x="17291" y="984"/>
                    <a:pt x="17270" y="984"/>
                    <a:pt x="17270" y="1005"/>
                  </a:cubicBezTo>
                  <a:cubicBezTo>
                    <a:pt x="17229" y="1025"/>
                    <a:pt x="17187" y="1046"/>
                    <a:pt x="17145" y="1109"/>
                  </a:cubicBezTo>
                  <a:lnTo>
                    <a:pt x="17124" y="1130"/>
                  </a:lnTo>
                  <a:lnTo>
                    <a:pt x="16977" y="1256"/>
                  </a:lnTo>
                  <a:cubicBezTo>
                    <a:pt x="16957" y="1297"/>
                    <a:pt x="16936" y="1318"/>
                    <a:pt x="16915" y="1360"/>
                  </a:cubicBezTo>
                  <a:lnTo>
                    <a:pt x="16852" y="1423"/>
                  </a:lnTo>
                  <a:cubicBezTo>
                    <a:pt x="16203" y="2302"/>
                    <a:pt x="15471" y="4143"/>
                    <a:pt x="14927" y="5524"/>
                  </a:cubicBezTo>
                  <a:cubicBezTo>
                    <a:pt x="14760" y="5922"/>
                    <a:pt x="14613" y="6340"/>
                    <a:pt x="14446" y="6738"/>
                  </a:cubicBezTo>
                  <a:cubicBezTo>
                    <a:pt x="14446" y="6759"/>
                    <a:pt x="14425" y="6779"/>
                    <a:pt x="14425" y="6800"/>
                  </a:cubicBezTo>
                  <a:cubicBezTo>
                    <a:pt x="14425" y="6842"/>
                    <a:pt x="14404" y="6842"/>
                    <a:pt x="14404" y="6863"/>
                  </a:cubicBezTo>
                  <a:cubicBezTo>
                    <a:pt x="14341" y="6968"/>
                    <a:pt x="14320" y="7051"/>
                    <a:pt x="14299" y="7093"/>
                  </a:cubicBezTo>
                  <a:cubicBezTo>
                    <a:pt x="14236" y="7219"/>
                    <a:pt x="14153" y="7365"/>
                    <a:pt x="14111" y="7470"/>
                  </a:cubicBezTo>
                  <a:cubicBezTo>
                    <a:pt x="13930" y="7793"/>
                    <a:pt x="13787" y="8115"/>
                    <a:pt x="13608" y="8438"/>
                  </a:cubicBezTo>
                  <a:lnTo>
                    <a:pt x="13608" y="8438"/>
                  </a:lnTo>
                  <a:cubicBezTo>
                    <a:pt x="13609" y="8436"/>
                    <a:pt x="13609" y="8434"/>
                    <a:pt x="13609" y="8432"/>
                  </a:cubicBezTo>
                  <a:lnTo>
                    <a:pt x="13609" y="8432"/>
                  </a:lnTo>
                  <a:cubicBezTo>
                    <a:pt x="13605" y="8439"/>
                    <a:pt x="13602" y="8446"/>
                    <a:pt x="13598" y="8453"/>
                  </a:cubicBezTo>
                  <a:lnTo>
                    <a:pt x="13598" y="8453"/>
                  </a:lnTo>
                  <a:cubicBezTo>
                    <a:pt x="13599" y="8452"/>
                    <a:pt x="13600" y="8451"/>
                    <a:pt x="13601" y="8450"/>
                  </a:cubicBezTo>
                  <a:lnTo>
                    <a:pt x="13601" y="8450"/>
                  </a:lnTo>
                  <a:cubicBezTo>
                    <a:pt x="13597" y="8458"/>
                    <a:pt x="13592" y="8466"/>
                    <a:pt x="13588" y="8474"/>
                  </a:cubicBezTo>
                  <a:cubicBezTo>
                    <a:pt x="13588" y="8474"/>
                    <a:pt x="13588" y="8474"/>
                    <a:pt x="13588" y="8474"/>
                  </a:cubicBezTo>
                  <a:lnTo>
                    <a:pt x="13588" y="8474"/>
                  </a:lnTo>
                  <a:cubicBezTo>
                    <a:pt x="12527" y="10595"/>
                    <a:pt x="11404" y="12735"/>
                    <a:pt x="10261" y="14814"/>
                  </a:cubicBezTo>
                  <a:cubicBezTo>
                    <a:pt x="8294" y="18308"/>
                    <a:pt x="6181" y="21635"/>
                    <a:pt x="3900" y="24878"/>
                  </a:cubicBezTo>
                  <a:cubicBezTo>
                    <a:pt x="2729" y="26552"/>
                    <a:pt x="1536" y="28226"/>
                    <a:pt x="301" y="29879"/>
                  </a:cubicBezTo>
                  <a:cubicBezTo>
                    <a:pt x="1" y="30291"/>
                    <a:pt x="299" y="30750"/>
                    <a:pt x="688" y="30750"/>
                  </a:cubicBezTo>
                  <a:cubicBezTo>
                    <a:pt x="813" y="30750"/>
                    <a:pt x="948" y="30703"/>
                    <a:pt x="1076" y="30591"/>
                  </a:cubicBezTo>
                  <a:cubicBezTo>
                    <a:pt x="2540" y="29251"/>
                    <a:pt x="4047" y="27787"/>
                    <a:pt x="5532" y="26155"/>
                  </a:cubicBezTo>
                  <a:lnTo>
                    <a:pt x="5532" y="26134"/>
                  </a:lnTo>
                  <a:lnTo>
                    <a:pt x="5616" y="26050"/>
                  </a:lnTo>
                  <a:cubicBezTo>
                    <a:pt x="11726" y="19355"/>
                    <a:pt x="17375" y="10546"/>
                    <a:pt x="18379" y="1988"/>
                  </a:cubicBezTo>
                  <a:lnTo>
                    <a:pt x="18379" y="1883"/>
                  </a:lnTo>
                  <a:cubicBezTo>
                    <a:pt x="18421" y="1360"/>
                    <a:pt x="18484" y="816"/>
                    <a:pt x="18505" y="293"/>
                  </a:cubicBezTo>
                  <a:lnTo>
                    <a:pt x="18505" y="189"/>
                  </a:lnTo>
                  <a:cubicBezTo>
                    <a:pt x="18484" y="84"/>
                    <a:pt x="18379" y="0"/>
                    <a:pt x="18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19279125" y="28273675"/>
              <a:ext cx="2565725" cy="1180375"/>
            </a:xfrm>
            <a:custGeom>
              <a:avLst/>
              <a:gdLst/>
              <a:ahLst/>
              <a:cxnLst/>
              <a:rect l="l" t="t" r="r" b="b"/>
              <a:pathLst>
                <a:path w="102629" h="47215" extrusionOk="0">
                  <a:moveTo>
                    <a:pt x="72729" y="5754"/>
                  </a:moveTo>
                  <a:lnTo>
                    <a:pt x="72729" y="5754"/>
                  </a:lnTo>
                  <a:cubicBezTo>
                    <a:pt x="73231" y="6277"/>
                    <a:pt x="73733" y="6800"/>
                    <a:pt x="74194" y="7365"/>
                  </a:cubicBezTo>
                  <a:cubicBezTo>
                    <a:pt x="74232" y="7403"/>
                    <a:pt x="74269" y="7419"/>
                    <a:pt x="74305" y="7419"/>
                  </a:cubicBezTo>
                  <a:cubicBezTo>
                    <a:pt x="74369" y="7419"/>
                    <a:pt x="74426" y="7369"/>
                    <a:pt x="74466" y="7302"/>
                  </a:cubicBezTo>
                  <a:cubicBezTo>
                    <a:pt x="76328" y="9144"/>
                    <a:pt x="77918" y="11173"/>
                    <a:pt x="79257" y="13391"/>
                  </a:cubicBezTo>
                  <a:lnTo>
                    <a:pt x="79257" y="13433"/>
                  </a:lnTo>
                  <a:cubicBezTo>
                    <a:pt x="80659" y="15777"/>
                    <a:pt x="81789" y="18371"/>
                    <a:pt x="82626" y="21196"/>
                  </a:cubicBezTo>
                  <a:cubicBezTo>
                    <a:pt x="82103" y="21070"/>
                    <a:pt x="81559" y="20966"/>
                    <a:pt x="81036" y="20819"/>
                  </a:cubicBezTo>
                  <a:lnTo>
                    <a:pt x="81036" y="20777"/>
                  </a:lnTo>
                  <a:cubicBezTo>
                    <a:pt x="80994" y="20756"/>
                    <a:pt x="80931" y="20694"/>
                    <a:pt x="80868" y="20694"/>
                  </a:cubicBezTo>
                  <a:cubicBezTo>
                    <a:pt x="80847" y="20694"/>
                    <a:pt x="80847" y="20694"/>
                    <a:pt x="80827" y="20714"/>
                  </a:cubicBezTo>
                  <a:cubicBezTo>
                    <a:pt x="80785" y="20756"/>
                    <a:pt x="80743" y="20777"/>
                    <a:pt x="80722" y="20798"/>
                  </a:cubicBezTo>
                  <a:cubicBezTo>
                    <a:pt x="79885" y="20610"/>
                    <a:pt x="79006" y="20463"/>
                    <a:pt x="78169" y="20275"/>
                  </a:cubicBezTo>
                  <a:lnTo>
                    <a:pt x="78169" y="20254"/>
                  </a:lnTo>
                  <a:cubicBezTo>
                    <a:pt x="78169" y="20254"/>
                    <a:pt x="78169" y="20233"/>
                    <a:pt x="78211" y="20233"/>
                  </a:cubicBezTo>
                  <a:cubicBezTo>
                    <a:pt x="78839" y="14416"/>
                    <a:pt x="76579" y="9834"/>
                    <a:pt x="73043" y="6152"/>
                  </a:cubicBezTo>
                  <a:lnTo>
                    <a:pt x="72729" y="5754"/>
                  </a:lnTo>
                  <a:close/>
                  <a:moveTo>
                    <a:pt x="72311" y="19857"/>
                  </a:moveTo>
                  <a:cubicBezTo>
                    <a:pt x="73985" y="20066"/>
                    <a:pt x="75637" y="20338"/>
                    <a:pt x="77311" y="20610"/>
                  </a:cubicBezTo>
                  <a:cubicBezTo>
                    <a:pt x="76935" y="21091"/>
                    <a:pt x="76579" y="21531"/>
                    <a:pt x="76223" y="22012"/>
                  </a:cubicBezTo>
                  <a:cubicBezTo>
                    <a:pt x="74884" y="23644"/>
                    <a:pt x="73524" y="25297"/>
                    <a:pt x="72164" y="26929"/>
                  </a:cubicBezTo>
                  <a:lnTo>
                    <a:pt x="72164" y="26950"/>
                  </a:lnTo>
                  <a:cubicBezTo>
                    <a:pt x="71516" y="27703"/>
                    <a:pt x="70867" y="28456"/>
                    <a:pt x="70218" y="29230"/>
                  </a:cubicBezTo>
                  <a:cubicBezTo>
                    <a:pt x="69465" y="30109"/>
                    <a:pt x="68712" y="30967"/>
                    <a:pt x="67917" y="31867"/>
                  </a:cubicBezTo>
                  <a:lnTo>
                    <a:pt x="67896" y="31888"/>
                  </a:lnTo>
                  <a:cubicBezTo>
                    <a:pt x="66640" y="33331"/>
                    <a:pt x="65364" y="34733"/>
                    <a:pt x="64067" y="36156"/>
                  </a:cubicBezTo>
                  <a:cubicBezTo>
                    <a:pt x="65615" y="34210"/>
                    <a:pt x="67080" y="32181"/>
                    <a:pt x="68335" y="30067"/>
                  </a:cubicBezTo>
                  <a:cubicBezTo>
                    <a:pt x="68440" y="29879"/>
                    <a:pt x="68586" y="29670"/>
                    <a:pt x="68691" y="29481"/>
                  </a:cubicBezTo>
                  <a:cubicBezTo>
                    <a:pt x="68754" y="29356"/>
                    <a:pt x="68816" y="29251"/>
                    <a:pt x="68900" y="29126"/>
                  </a:cubicBezTo>
                  <a:cubicBezTo>
                    <a:pt x="69047" y="28854"/>
                    <a:pt x="69172" y="28603"/>
                    <a:pt x="69319" y="28331"/>
                  </a:cubicBezTo>
                  <a:lnTo>
                    <a:pt x="69465" y="28017"/>
                  </a:lnTo>
                  <a:lnTo>
                    <a:pt x="69779" y="27389"/>
                  </a:lnTo>
                  <a:cubicBezTo>
                    <a:pt x="69821" y="27285"/>
                    <a:pt x="69883" y="27201"/>
                    <a:pt x="69904" y="27096"/>
                  </a:cubicBezTo>
                  <a:cubicBezTo>
                    <a:pt x="70051" y="26824"/>
                    <a:pt x="70176" y="26552"/>
                    <a:pt x="70302" y="26259"/>
                  </a:cubicBezTo>
                  <a:cubicBezTo>
                    <a:pt x="70344" y="26155"/>
                    <a:pt x="70386" y="26092"/>
                    <a:pt x="70428" y="25987"/>
                  </a:cubicBezTo>
                  <a:cubicBezTo>
                    <a:pt x="70574" y="25715"/>
                    <a:pt x="70679" y="25422"/>
                    <a:pt x="70783" y="25171"/>
                  </a:cubicBezTo>
                  <a:cubicBezTo>
                    <a:pt x="70804" y="25108"/>
                    <a:pt x="70804" y="25088"/>
                    <a:pt x="70825" y="25046"/>
                  </a:cubicBezTo>
                  <a:cubicBezTo>
                    <a:pt x="70930" y="24753"/>
                    <a:pt x="71055" y="24460"/>
                    <a:pt x="71160" y="24167"/>
                  </a:cubicBezTo>
                  <a:cubicBezTo>
                    <a:pt x="71202" y="24104"/>
                    <a:pt x="71223" y="24041"/>
                    <a:pt x="71244" y="23958"/>
                  </a:cubicBezTo>
                  <a:cubicBezTo>
                    <a:pt x="71348" y="23644"/>
                    <a:pt x="71453" y="23330"/>
                    <a:pt x="71557" y="23058"/>
                  </a:cubicBezTo>
                  <a:cubicBezTo>
                    <a:pt x="71557" y="22995"/>
                    <a:pt x="71578" y="22974"/>
                    <a:pt x="71578" y="22911"/>
                  </a:cubicBezTo>
                  <a:cubicBezTo>
                    <a:pt x="71683" y="22598"/>
                    <a:pt x="71767" y="22326"/>
                    <a:pt x="71850" y="22012"/>
                  </a:cubicBezTo>
                  <a:cubicBezTo>
                    <a:pt x="71850" y="21970"/>
                    <a:pt x="71871" y="21949"/>
                    <a:pt x="71871" y="21928"/>
                  </a:cubicBezTo>
                  <a:cubicBezTo>
                    <a:pt x="71955" y="21593"/>
                    <a:pt x="72039" y="21279"/>
                    <a:pt x="72101" y="20924"/>
                  </a:cubicBezTo>
                  <a:cubicBezTo>
                    <a:pt x="72101" y="20903"/>
                    <a:pt x="72143" y="20882"/>
                    <a:pt x="72143" y="20819"/>
                  </a:cubicBezTo>
                  <a:cubicBezTo>
                    <a:pt x="72206" y="20505"/>
                    <a:pt x="72269" y="20170"/>
                    <a:pt x="72311" y="19857"/>
                  </a:cubicBezTo>
                  <a:close/>
                  <a:moveTo>
                    <a:pt x="64761" y="0"/>
                  </a:moveTo>
                  <a:cubicBezTo>
                    <a:pt x="64113" y="0"/>
                    <a:pt x="63614" y="912"/>
                    <a:pt x="64213" y="1423"/>
                  </a:cubicBezTo>
                  <a:cubicBezTo>
                    <a:pt x="65238" y="2281"/>
                    <a:pt x="66180" y="3243"/>
                    <a:pt x="67059" y="4269"/>
                  </a:cubicBezTo>
                  <a:lnTo>
                    <a:pt x="67080" y="4269"/>
                  </a:lnTo>
                  <a:lnTo>
                    <a:pt x="67122" y="4289"/>
                  </a:lnTo>
                  <a:cubicBezTo>
                    <a:pt x="67122" y="4331"/>
                    <a:pt x="67143" y="4331"/>
                    <a:pt x="67143" y="4331"/>
                  </a:cubicBezTo>
                  <a:lnTo>
                    <a:pt x="67143" y="4352"/>
                  </a:lnTo>
                  <a:lnTo>
                    <a:pt x="67163" y="4373"/>
                  </a:lnTo>
                  <a:cubicBezTo>
                    <a:pt x="69904" y="7574"/>
                    <a:pt x="72143" y="11299"/>
                    <a:pt x="74382" y="14940"/>
                  </a:cubicBezTo>
                  <a:cubicBezTo>
                    <a:pt x="75031" y="16007"/>
                    <a:pt x="75700" y="17053"/>
                    <a:pt x="76349" y="18078"/>
                  </a:cubicBezTo>
                  <a:cubicBezTo>
                    <a:pt x="76433" y="18183"/>
                    <a:pt x="76474" y="18287"/>
                    <a:pt x="76558" y="18392"/>
                  </a:cubicBezTo>
                  <a:cubicBezTo>
                    <a:pt x="76746" y="18664"/>
                    <a:pt x="76893" y="18915"/>
                    <a:pt x="77081" y="19187"/>
                  </a:cubicBezTo>
                  <a:cubicBezTo>
                    <a:pt x="77102" y="19229"/>
                    <a:pt x="77165" y="19292"/>
                    <a:pt x="77186" y="19334"/>
                  </a:cubicBezTo>
                  <a:cubicBezTo>
                    <a:pt x="77374" y="19606"/>
                    <a:pt x="77542" y="19878"/>
                    <a:pt x="77730" y="20150"/>
                  </a:cubicBezTo>
                  <a:cubicBezTo>
                    <a:pt x="77709" y="20150"/>
                    <a:pt x="77688" y="20170"/>
                    <a:pt x="77625" y="20191"/>
                  </a:cubicBezTo>
                  <a:cubicBezTo>
                    <a:pt x="75575" y="19815"/>
                    <a:pt x="73524" y="19501"/>
                    <a:pt x="71453" y="19229"/>
                  </a:cubicBezTo>
                  <a:cubicBezTo>
                    <a:pt x="72039" y="13956"/>
                    <a:pt x="68963" y="9248"/>
                    <a:pt x="64862" y="5796"/>
                  </a:cubicBezTo>
                  <a:lnTo>
                    <a:pt x="64841" y="5754"/>
                  </a:lnTo>
                  <a:lnTo>
                    <a:pt x="64820" y="5754"/>
                  </a:lnTo>
                  <a:cubicBezTo>
                    <a:pt x="62016" y="3411"/>
                    <a:pt x="58710" y="1611"/>
                    <a:pt x="55739" y="565"/>
                  </a:cubicBezTo>
                  <a:cubicBezTo>
                    <a:pt x="55650" y="534"/>
                    <a:pt x="55563" y="520"/>
                    <a:pt x="55478" y="520"/>
                  </a:cubicBezTo>
                  <a:cubicBezTo>
                    <a:pt x="54985" y="520"/>
                    <a:pt x="54588" y="997"/>
                    <a:pt x="54588" y="1444"/>
                  </a:cubicBezTo>
                  <a:cubicBezTo>
                    <a:pt x="54588" y="1674"/>
                    <a:pt x="54693" y="1946"/>
                    <a:pt x="54986" y="2072"/>
                  </a:cubicBezTo>
                  <a:cubicBezTo>
                    <a:pt x="55509" y="2364"/>
                    <a:pt x="55990" y="2678"/>
                    <a:pt x="56492" y="2992"/>
                  </a:cubicBezTo>
                  <a:cubicBezTo>
                    <a:pt x="56513" y="2992"/>
                    <a:pt x="56513" y="3013"/>
                    <a:pt x="56555" y="3034"/>
                  </a:cubicBezTo>
                  <a:cubicBezTo>
                    <a:pt x="57811" y="4038"/>
                    <a:pt x="59087" y="4980"/>
                    <a:pt x="60342" y="5942"/>
                  </a:cubicBezTo>
                  <a:lnTo>
                    <a:pt x="60363" y="5942"/>
                  </a:lnTo>
                  <a:cubicBezTo>
                    <a:pt x="61849" y="7261"/>
                    <a:pt x="63272" y="8683"/>
                    <a:pt x="64611" y="10211"/>
                  </a:cubicBezTo>
                  <a:cubicBezTo>
                    <a:pt x="66619" y="12450"/>
                    <a:pt x="68021" y="15128"/>
                    <a:pt x="69758" y="17576"/>
                  </a:cubicBezTo>
                  <a:cubicBezTo>
                    <a:pt x="69779" y="17618"/>
                    <a:pt x="69800" y="17639"/>
                    <a:pt x="69800" y="17681"/>
                  </a:cubicBezTo>
                  <a:cubicBezTo>
                    <a:pt x="69883" y="17827"/>
                    <a:pt x="69988" y="17932"/>
                    <a:pt x="70072" y="18057"/>
                  </a:cubicBezTo>
                  <a:cubicBezTo>
                    <a:pt x="70114" y="18141"/>
                    <a:pt x="70176" y="18183"/>
                    <a:pt x="70218" y="18266"/>
                  </a:cubicBezTo>
                  <a:cubicBezTo>
                    <a:pt x="70302" y="18371"/>
                    <a:pt x="70344" y="18455"/>
                    <a:pt x="70428" y="18559"/>
                  </a:cubicBezTo>
                  <a:cubicBezTo>
                    <a:pt x="70511" y="18664"/>
                    <a:pt x="70595" y="18769"/>
                    <a:pt x="70700" y="18873"/>
                  </a:cubicBezTo>
                  <a:cubicBezTo>
                    <a:pt x="70741" y="18915"/>
                    <a:pt x="70804" y="18999"/>
                    <a:pt x="70846" y="19041"/>
                  </a:cubicBezTo>
                  <a:cubicBezTo>
                    <a:pt x="70909" y="19103"/>
                    <a:pt x="70930" y="19145"/>
                    <a:pt x="70992" y="19208"/>
                  </a:cubicBezTo>
                  <a:cubicBezTo>
                    <a:pt x="69570" y="19020"/>
                    <a:pt x="68147" y="18894"/>
                    <a:pt x="66745" y="18769"/>
                  </a:cubicBezTo>
                  <a:lnTo>
                    <a:pt x="66766" y="18769"/>
                  </a:lnTo>
                  <a:cubicBezTo>
                    <a:pt x="66763" y="18768"/>
                    <a:pt x="66761" y="18768"/>
                    <a:pt x="66758" y="18768"/>
                  </a:cubicBezTo>
                  <a:lnTo>
                    <a:pt x="66758" y="18768"/>
                  </a:lnTo>
                  <a:cubicBezTo>
                    <a:pt x="66814" y="18763"/>
                    <a:pt x="66854" y="18725"/>
                    <a:pt x="66912" y="18706"/>
                  </a:cubicBezTo>
                  <a:lnTo>
                    <a:pt x="66933" y="18685"/>
                  </a:lnTo>
                  <a:cubicBezTo>
                    <a:pt x="66975" y="18601"/>
                    <a:pt x="67017" y="18497"/>
                    <a:pt x="66954" y="18413"/>
                  </a:cubicBezTo>
                  <a:cubicBezTo>
                    <a:pt x="63837" y="14228"/>
                    <a:pt x="59673" y="10608"/>
                    <a:pt x="55216" y="7512"/>
                  </a:cubicBezTo>
                  <a:cubicBezTo>
                    <a:pt x="55174" y="7491"/>
                    <a:pt x="55153" y="7491"/>
                    <a:pt x="55132" y="7470"/>
                  </a:cubicBezTo>
                  <a:cubicBezTo>
                    <a:pt x="54233" y="6842"/>
                    <a:pt x="53333" y="6256"/>
                    <a:pt x="52412" y="5691"/>
                  </a:cubicBezTo>
                  <a:cubicBezTo>
                    <a:pt x="52391" y="5691"/>
                    <a:pt x="52391" y="5649"/>
                    <a:pt x="52350" y="5629"/>
                  </a:cubicBezTo>
                  <a:cubicBezTo>
                    <a:pt x="51701" y="5210"/>
                    <a:pt x="51052" y="4813"/>
                    <a:pt x="50404" y="4436"/>
                  </a:cubicBezTo>
                  <a:cubicBezTo>
                    <a:pt x="49211" y="3745"/>
                    <a:pt x="48039" y="3076"/>
                    <a:pt x="46888" y="2469"/>
                  </a:cubicBezTo>
                  <a:cubicBezTo>
                    <a:pt x="46771" y="2407"/>
                    <a:pt x="46661" y="2379"/>
                    <a:pt x="46560" y="2379"/>
                  </a:cubicBezTo>
                  <a:cubicBezTo>
                    <a:pt x="46119" y="2379"/>
                    <a:pt x="45860" y="2901"/>
                    <a:pt x="46031" y="3327"/>
                  </a:cubicBezTo>
                  <a:lnTo>
                    <a:pt x="46051" y="3348"/>
                  </a:lnTo>
                  <a:cubicBezTo>
                    <a:pt x="46072" y="3432"/>
                    <a:pt x="46114" y="3515"/>
                    <a:pt x="46177" y="3599"/>
                  </a:cubicBezTo>
                  <a:cubicBezTo>
                    <a:pt x="50445" y="8118"/>
                    <a:pt x="55551" y="12722"/>
                    <a:pt x="61137" y="16007"/>
                  </a:cubicBezTo>
                  <a:cubicBezTo>
                    <a:pt x="61179" y="16049"/>
                    <a:pt x="61200" y="16049"/>
                    <a:pt x="61221" y="16069"/>
                  </a:cubicBezTo>
                  <a:cubicBezTo>
                    <a:pt x="61514" y="16258"/>
                    <a:pt x="61807" y="16404"/>
                    <a:pt x="62121" y="16572"/>
                  </a:cubicBezTo>
                  <a:cubicBezTo>
                    <a:pt x="62184" y="16613"/>
                    <a:pt x="62267" y="16634"/>
                    <a:pt x="62351" y="16697"/>
                  </a:cubicBezTo>
                  <a:cubicBezTo>
                    <a:pt x="62644" y="16844"/>
                    <a:pt x="62916" y="17011"/>
                    <a:pt x="63230" y="17157"/>
                  </a:cubicBezTo>
                  <a:cubicBezTo>
                    <a:pt x="63376" y="17220"/>
                    <a:pt x="63481" y="17304"/>
                    <a:pt x="63606" y="17346"/>
                  </a:cubicBezTo>
                  <a:cubicBezTo>
                    <a:pt x="63816" y="17450"/>
                    <a:pt x="64004" y="17555"/>
                    <a:pt x="64213" y="17639"/>
                  </a:cubicBezTo>
                  <a:cubicBezTo>
                    <a:pt x="64360" y="17722"/>
                    <a:pt x="64548" y="17785"/>
                    <a:pt x="64715" y="17869"/>
                  </a:cubicBezTo>
                  <a:cubicBezTo>
                    <a:pt x="64946" y="17973"/>
                    <a:pt x="65155" y="18078"/>
                    <a:pt x="65385" y="18183"/>
                  </a:cubicBezTo>
                  <a:cubicBezTo>
                    <a:pt x="65531" y="18266"/>
                    <a:pt x="65699" y="18308"/>
                    <a:pt x="65866" y="18392"/>
                  </a:cubicBezTo>
                  <a:lnTo>
                    <a:pt x="66410" y="18622"/>
                  </a:lnTo>
                  <a:cubicBezTo>
                    <a:pt x="66512" y="18683"/>
                    <a:pt x="66615" y="18705"/>
                    <a:pt x="66717" y="18764"/>
                  </a:cubicBezTo>
                  <a:lnTo>
                    <a:pt x="66717" y="18764"/>
                  </a:lnTo>
                  <a:cubicBezTo>
                    <a:pt x="63282" y="18461"/>
                    <a:pt x="59832" y="18310"/>
                    <a:pt x="56381" y="18310"/>
                  </a:cubicBezTo>
                  <a:cubicBezTo>
                    <a:pt x="45847" y="18310"/>
                    <a:pt x="35302" y="19722"/>
                    <a:pt x="25149" y="22556"/>
                  </a:cubicBezTo>
                  <a:cubicBezTo>
                    <a:pt x="25756" y="22221"/>
                    <a:pt x="26341" y="21865"/>
                    <a:pt x="26906" y="21510"/>
                  </a:cubicBezTo>
                  <a:cubicBezTo>
                    <a:pt x="26927" y="21489"/>
                    <a:pt x="26969" y="21447"/>
                    <a:pt x="26969" y="21426"/>
                  </a:cubicBezTo>
                  <a:lnTo>
                    <a:pt x="26969" y="21321"/>
                  </a:lnTo>
                  <a:cubicBezTo>
                    <a:pt x="26969" y="21300"/>
                    <a:pt x="26969" y="21300"/>
                    <a:pt x="26927" y="21279"/>
                  </a:cubicBezTo>
                  <a:cubicBezTo>
                    <a:pt x="27409" y="21196"/>
                    <a:pt x="27848" y="21112"/>
                    <a:pt x="28287" y="21007"/>
                  </a:cubicBezTo>
                  <a:cubicBezTo>
                    <a:pt x="28664" y="20924"/>
                    <a:pt x="28999" y="20861"/>
                    <a:pt x="29375" y="20756"/>
                  </a:cubicBezTo>
                  <a:cubicBezTo>
                    <a:pt x="29396" y="20756"/>
                    <a:pt x="29396" y="20714"/>
                    <a:pt x="29417" y="20714"/>
                  </a:cubicBezTo>
                  <a:cubicBezTo>
                    <a:pt x="29543" y="20673"/>
                    <a:pt x="29543" y="20547"/>
                    <a:pt x="29501" y="20442"/>
                  </a:cubicBezTo>
                  <a:cubicBezTo>
                    <a:pt x="29480" y="20380"/>
                    <a:pt x="29417" y="20338"/>
                    <a:pt x="29375" y="20296"/>
                  </a:cubicBezTo>
                  <a:cubicBezTo>
                    <a:pt x="27701" y="19710"/>
                    <a:pt x="25881" y="19354"/>
                    <a:pt x="23998" y="19208"/>
                  </a:cubicBezTo>
                  <a:lnTo>
                    <a:pt x="23935" y="19208"/>
                  </a:lnTo>
                  <a:cubicBezTo>
                    <a:pt x="23580" y="19187"/>
                    <a:pt x="23224" y="19145"/>
                    <a:pt x="22889" y="19124"/>
                  </a:cubicBezTo>
                  <a:lnTo>
                    <a:pt x="22722" y="19124"/>
                  </a:lnTo>
                  <a:cubicBezTo>
                    <a:pt x="22408" y="19124"/>
                    <a:pt x="22073" y="19103"/>
                    <a:pt x="21759" y="19103"/>
                  </a:cubicBezTo>
                  <a:lnTo>
                    <a:pt x="20295" y="19103"/>
                  </a:lnTo>
                  <a:cubicBezTo>
                    <a:pt x="20002" y="19103"/>
                    <a:pt x="19751" y="19124"/>
                    <a:pt x="19458" y="19124"/>
                  </a:cubicBezTo>
                  <a:cubicBezTo>
                    <a:pt x="19332" y="19124"/>
                    <a:pt x="19186" y="19145"/>
                    <a:pt x="19060" y="19145"/>
                  </a:cubicBezTo>
                  <a:cubicBezTo>
                    <a:pt x="18830" y="19187"/>
                    <a:pt x="18558" y="19187"/>
                    <a:pt x="18328" y="19208"/>
                  </a:cubicBezTo>
                  <a:cubicBezTo>
                    <a:pt x="18181" y="19229"/>
                    <a:pt x="18014" y="19229"/>
                    <a:pt x="17867" y="19250"/>
                  </a:cubicBezTo>
                  <a:cubicBezTo>
                    <a:pt x="17658" y="19292"/>
                    <a:pt x="17407" y="19313"/>
                    <a:pt x="17198" y="19334"/>
                  </a:cubicBezTo>
                  <a:cubicBezTo>
                    <a:pt x="17030" y="19354"/>
                    <a:pt x="16842" y="19396"/>
                    <a:pt x="16654" y="19396"/>
                  </a:cubicBezTo>
                  <a:cubicBezTo>
                    <a:pt x="16466" y="19417"/>
                    <a:pt x="16256" y="19438"/>
                    <a:pt x="16089" y="19459"/>
                  </a:cubicBezTo>
                  <a:cubicBezTo>
                    <a:pt x="15880" y="19501"/>
                    <a:pt x="15670" y="19522"/>
                    <a:pt x="15482" y="19543"/>
                  </a:cubicBezTo>
                  <a:cubicBezTo>
                    <a:pt x="15294" y="19564"/>
                    <a:pt x="15147" y="19606"/>
                    <a:pt x="14959" y="19626"/>
                  </a:cubicBezTo>
                  <a:cubicBezTo>
                    <a:pt x="14750" y="19647"/>
                    <a:pt x="14520" y="19710"/>
                    <a:pt x="14310" y="19731"/>
                  </a:cubicBezTo>
                  <a:cubicBezTo>
                    <a:pt x="14143" y="19752"/>
                    <a:pt x="13955" y="19773"/>
                    <a:pt x="13808" y="19836"/>
                  </a:cubicBezTo>
                  <a:cubicBezTo>
                    <a:pt x="13599" y="19878"/>
                    <a:pt x="13390" y="19919"/>
                    <a:pt x="13181" y="19961"/>
                  </a:cubicBezTo>
                  <a:cubicBezTo>
                    <a:pt x="12971" y="20024"/>
                    <a:pt x="12741" y="20045"/>
                    <a:pt x="12532" y="20087"/>
                  </a:cubicBezTo>
                  <a:cubicBezTo>
                    <a:pt x="12364" y="20129"/>
                    <a:pt x="12218" y="20170"/>
                    <a:pt x="12051" y="20191"/>
                  </a:cubicBezTo>
                  <a:cubicBezTo>
                    <a:pt x="12030" y="20191"/>
                    <a:pt x="12009" y="20191"/>
                    <a:pt x="11967" y="20233"/>
                  </a:cubicBezTo>
                  <a:cubicBezTo>
                    <a:pt x="11611" y="20296"/>
                    <a:pt x="11276" y="20380"/>
                    <a:pt x="10900" y="20484"/>
                  </a:cubicBezTo>
                  <a:cubicBezTo>
                    <a:pt x="10889" y="20474"/>
                    <a:pt x="10863" y="20469"/>
                    <a:pt x="10829" y="20469"/>
                  </a:cubicBezTo>
                  <a:cubicBezTo>
                    <a:pt x="10795" y="20469"/>
                    <a:pt x="10753" y="20474"/>
                    <a:pt x="10712" y="20484"/>
                  </a:cubicBezTo>
                  <a:cubicBezTo>
                    <a:pt x="10544" y="20568"/>
                    <a:pt x="10293" y="20610"/>
                    <a:pt x="10126" y="20694"/>
                  </a:cubicBezTo>
                  <a:cubicBezTo>
                    <a:pt x="7092" y="21489"/>
                    <a:pt x="4204" y="22493"/>
                    <a:pt x="1756" y="23581"/>
                  </a:cubicBezTo>
                  <a:cubicBezTo>
                    <a:pt x="1401" y="23719"/>
                    <a:pt x="1381" y="24341"/>
                    <a:pt x="1801" y="24341"/>
                  </a:cubicBezTo>
                  <a:cubicBezTo>
                    <a:pt x="1826" y="24341"/>
                    <a:pt x="1853" y="24339"/>
                    <a:pt x="1882" y="24334"/>
                  </a:cubicBezTo>
                  <a:cubicBezTo>
                    <a:pt x="2279" y="24272"/>
                    <a:pt x="2656" y="24209"/>
                    <a:pt x="3053" y="24146"/>
                  </a:cubicBezTo>
                  <a:lnTo>
                    <a:pt x="3074" y="24146"/>
                  </a:lnTo>
                  <a:cubicBezTo>
                    <a:pt x="7510" y="23476"/>
                    <a:pt x="11925" y="22786"/>
                    <a:pt x="16340" y="22221"/>
                  </a:cubicBezTo>
                  <a:cubicBezTo>
                    <a:pt x="16926" y="22137"/>
                    <a:pt x="17470" y="22075"/>
                    <a:pt x="18077" y="22033"/>
                  </a:cubicBezTo>
                  <a:lnTo>
                    <a:pt x="18244" y="22033"/>
                  </a:lnTo>
                  <a:cubicBezTo>
                    <a:pt x="19960" y="21907"/>
                    <a:pt x="21696" y="21823"/>
                    <a:pt x="23412" y="21698"/>
                  </a:cubicBezTo>
                  <a:lnTo>
                    <a:pt x="23433" y="21698"/>
                  </a:lnTo>
                  <a:cubicBezTo>
                    <a:pt x="22994" y="21761"/>
                    <a:pt x="22575" y="21844"/>
                    <a:pt x="22115" y="21928"/>
                  </a:cubicBezTo>
                  <a:cubicBezTo>
                    <a:pt x="21906" y="21949"/>
                    <a:pt x="21696" y="22012"/>
                    <a:pt x="21487" y="22054"/>
                  </a:cubicBezTo>
                  <a:cubicBezTo>
                    <a:pt x="21278" y="22116"/>
                    <a:pt x="21069" y="22137"/>
                    <a:pt x="20859" y="22179"/>
                  </a:cubicBezTo>
                  <a:cubicBezTo>
                    <a:pt x="20587" y="22242"/>
                    <a:pt x="20295" y="22284"/>
                    <a:pt x="20002" y="22367"/>
                  </a:cubicBezTo>
                  <a:cubicBezTo>
                    <a:pt x="19897" y="22388"/>
                    <a:pt x="19792" y="22430"/>
                    <a:pt x="19667" y="22451"/>
                  </a:cubicBezTo>
                  <a:cubicBezTo>
                    <a:pt x="13160" y="23811"/>
                    <a:pt x="6631" y="25883"/>
                    <a:pt x="501" y="27829"/>
                  </a:cubicBezTo>
                  <a:cubicBezTo>
                    <a:pt x="292" y="27912"/>
                    <a:pt x="145" y="28080"/>
                    <a:pt x="103" y="28226"/>
                  </a:cubicBezTo>
                  <a:cubicBezTo>
                    <a:pt x="1" y="28615"/>
                    <a:pt x="199" y="29064"/>
                    <a:pt x="677" y="29064"/>
                  </a:cubicBezTo>
                  <a:cubicBezTo>
                    <a:pt x="688" y="29064"/>
                    <a:pt x="699" y="29063"/>
                    <a:pt x="710" y="29063"/>
                  </a:cubicBezTo>
                  <a:cubicBezTo>
                    <a:pt x="1714" y="29021"/>
                    <a:pt x="2761" y="28937"/>
                    <a:pt x="3807" y="28833"/>
                  </a:cubicBezTo>
                  <a:cubicBezTo>
                    <a:pt x="6631" y="28561"/>
                    <a:pt x="9498" y="28101"/>
                    <a:pt x="12281" y="27452"/>
                  </a:cubicBezTo>
                  <a:lnTo>
                    <a:pt x="12323" y="27452"/>
                  </a:lnTo>
                  <a:cubicBezTo>
                    <a:pt x="12657" y="27368"/>
                    <a:pt x="13013" y="27285"/>
                    <a:pt x="13369" y="27180"/>
                  </a:cubicBezTo>
                  <a:cubicBezTo>
                    <a:pt x="13411" y="27159"/>
                    <a:pt x="13473" y="27159"/>
                    <a:pt x="13536" y="27138"/>
                  </a:cubicBezTo>
                  <a:cubicBezTo>
                    <a:pt x="14206" y="26971"/>
                    <a:pt x="14854" y="26782"/>
                    <a:pt x="15482" y="26615"/>
                  </a:cubicBezTo>
                  <a:cubicBezTo>
                    <a:pt x="15524" y="26573"/>
                    <a:pt x="15587" y="26573"/>
                    <a:pt x="15629" y="26552"/>
                  </a:cubicBezTo>
                  <a:cubicBezTo>
                    <a:pt x="15880" y="26468"/>
                    <a:pt x="16089" y="26427"/>
                    <a:pt x="16319" y="26343"/>
                  </a:cubicBezTo>
                  <a:cubicBezTo>
                    <a:pt x="16549" y="26259"/>
                    <a:pt x="16758" y="26217"/>
                    <a:pt x="16989" y="26134"/>
                  </a:cubicBezTo>
                  <a:cubicBezTo>
                    <a:pt x="17177" y="26092"/>
                    <a:pt x="17365" y="26008"/>
                    <a:pt x="17554" y="25945"/>
                  </a:cubicBezTo>
                  <a:cubicBezTo>
                    <a:pt x="17888" y="25841"/>
                    <a:pt x="18223" y="25715"/>
                    <a:pt x="18558" y="25590"/>
                  </a:cubicBezTo>
                  <a:lnTo>
                    <a:pt x="18809" y="25506"/>
                  </a:lnTo>
                  <a:cubicBezTo>
                    <a:pt x="19248" y="25360"/>
                    <a:pt x="19688" y="25171"/>
                    <a:pt x="20127" y="24983"/>
                  </a:cubicBezTo>
                  <a:lnTo>
                    <a:pt x="20295" y="24899"/>
                  </a:lnTo>
                  <a:cubicBezTo>
                    <a:pt x="20713" y="24753"/>
                    <a:pt x="21111" y="24564"/>
                    <a:pt x="21529" y="24376"/>
                  </a:cubicBezTo>
                  <a:cubicBezTo>
                    <a:pt x="21550" y="24355"/>
                    <a:pt x="21592" y="24355"/>
                    <a:pt x="21634" y="24334"/>
                  </a:cubicBezTo>
                  <a:cubicBezTo>
                    <a:pt x="22094" y="24125"/>
                    <a:pt x="22596" y="23895"/>
                    <a:pt x="23036" y="23686"/>
                  </a:cubicBezTo>
                  <a:cubicBezTo>
                    <a:pt x="24458" y="23267"/>
                    <a:pt x="25860" y="22891"/>
                    <a:pt x="27283" y="22535"/>
                  </a:cubicBezTo>
                  <a:lnTo>
                    <a:pt x="27283" y="22535"/>
                  </a:lnTo>
                  <a:cubicBezTo>
                    <a:pt x="25839" y="23414"/>
                    <a:pt x="24458" y="24460"/>
                    <a:pt x="23119" y="25527"/>
                  </a:cubicBezTo>
                  <a:cubicBezTo>
                    <a:pt x="22115" y="26343"/>
                    <a:pt x="21131" y="27180"/>
                    <a:pt x="20127" y="28017"/>
                  </a:cubicBezTo>
                  <a:cubicBezTo>
                    <a:pt x="18558" y="29356"/>
                    <a:pt x="16968" y="30653"/>
                    <a:pt x="15294" y="31804"/>
                  </a:cubicBezTo>
                  <a:cubicBezTo>
                    <a:pt x="15001" y="31992"/>
                    <a:pt x="14750" y="32181"/>
                    <a:pt x="14457" y="32369"/>
                  </a:cubicBezTo>
                  <a:cubicBezTo>
                    <a:pt x="14373" y="32411"/>
                    <a:pt x="14310" y="32474"/>
                    <a:pt x="14206" y="32536"/>
                  </a:cubicBezTo>
                  <a:cubicBezTo>
                    <a:pt x="13934" y="32704"/>
                    <a:pt x="13683" y="32892"/>
                    <a:pt x="13411" y="33038"/>
                  </a:cubicBezTo>
                  <a:cubicBezTo>
                    <a:pt x="13285" y="33122"/>
                    <a:pt x="13118" y="33227"/>
                    <a:pt x="12992" y="33311"/>
                  </a:cubicBezTo>
                  <a:cubicBezTo>
                    <a:pt x="12364" y="33687"/>
                    <a:pt x="11737" y="34085"/>
                    <a:pt x="11109" y="34461"/>
                  </a:cubicBezTo>
                  <a:lnTo>
                    <a:pt x="11130" y="34461"/>
                  </a:lnTo>
                  <a:cubicBezTo>
                    <a:pt x="8787" y="35884"/>
                    <a:pt x="6380" y="37244"/>
                    <a:pt x="4058" y="38667"/>
                  </a:cubicBezTo>
                  <a:cubicBezTo>
                    <a:pt x="4016" y="38667"/>
                    <a:pt x="3995" y="38667"/>
                    <a:pt x="3995" y="38688"/>
                  </a:cubicBezTo>
                  <a:cubicBezTo>
                    <a:pt x="3346" y="39064"/>
                    <a:pt x="2719" y="39441"/>
                    <a:pt x="2091" y="39860"/>
                  </a:cubicBezTo>
                  <a:cubicBezTo>
                    <a:pt x="1453" y="40285"/>
                    <a:pt x="1834" y="41175"/>
                    <a:pt x="2490" y="41175"/>
                  </a:cubicBezTo>
                  <a:cubicBezTo>
                    <a:pt x="2543" y="41175"/>
                    <a:pt x="2599" y="41170"/>
                    <a:pt x="2656" y="41157"/>
                  </a:cubicBezTo>
                  <a:cubicBezTo>
                    <a:pt x="2949" y="41094"/>
                    <a:pt x="3263" y="41010"/>
                    <a:pt x="3556" y="40906"/>
                  </a:cubicBezTo>
                  <a:cubicBezTo>
                    <a:pt x="10168" y="39190"/>
                    <a:pt x="17826" y="34838"/>
                    <a:pt x="22994" y="29272"/>
                  </a:cubicBezTo>
                  <a:lnTo>
                    <a:pt x="23015" y="29251"/>
                  </a:lnTo>
                  <a:cubicBezTo>
                    <a:pt x="23224" y="29021"/>
                    <a:pt x="23454" y="28770"/>
                    <a:pt x="23663" y="28540"/>
                  </a:cubicBezTo>
                  <a:cubicBezTo>
                    <a:pt x="23768" y="28435"/>
                    <a:pt x="23852" y="28331"/>
                    <a:pt x="23956" y="28205"/>
                  </a:cubicBezTo>
                  <a:cubicBezTo>
                    <a:pt x="24040" y="28121"/>
                    <a:pt x="24103" y="28017"/>
                    <a:pt x="24165" y="27933"/>
                  </a:cubicBezTo>
                  <a:cubicBezTo>
                    <a:pt x="24312" y="27724"/>
                    <a:pt x="24479" y="27557"/>
                    <a:pt x="24626" y="27347"/>
                  </a:cubicBezTo>
                  <a:cubicBezTo>
                    <a:pt x="24688" y="27285"/>
                    <a:pt x="24709" y="27243"/>
                    <a:pt x="24772" y="27180"/>
                  </a:cubicBezTo>
                  <a:cubicBezTo>
                    <a:pt x="25128" y="26720"/>
                    <a:pt x="25463" y="26238"/>
                    <a:pt x="25777" y="25778"/>
                  </a:cubicBezTo>
                  <a:cubicBezTo>
                    <a:pt x="25777" y="25778"/>
                    <a:pt x="25777" y="25736"/>
                    <a:pt x="25818" y="25736"/>
                  </a:cubicBezTo>
                  <a:cubicBezTo>
                    <a:pt x="26488" y="24732"/>
                    <a:pt x="27095" y="23644"/>
                    <a:pt x="27555" y="22577"/>
                  </a:cubicBezTo>
                  <a:cubicBezTo>
                    <a:pt x="27597" y="22535"/>
                    <a:pt x="27555" y="22472"/>
                    <a:pt x="27534" y="22451"/>
                  </a:cubicBezTo>
                  <a:cubicBezTo>
                    <a:pt x="29020" y="22075"/>
                    <a:pt x="30526" y="21740"/>
                    <a:pt x="32012" y="21426"/>
                  </a:cubicBezTo>
                  <a:lnTo>
                    <a:pt x="32012" y="21426"/>
                  </a:lnTo>
                  <a:cubicBezTo>
                    <a:pt x="28329" y="25171"/>
                    <a:pt x="25463" y="29649"/>
                    <a:pt x="22052" y="33583"/>
                  </a:cubicBezTo>
                  <a:cubicBezTo>
                    <a:pt x="21947" y="33729"/>
                    <a:pt x="21843" y="33834"/>
                    <a:pt x="21738" y="33959"/>
                  </a:cubicBezTo>
                  <a:cubicBezTo>
                    <a:pt x="21027" y="34775"/>
                    <a:pt x="20315" y="35549"/>
                    <a:pt x="19604" y="36365"/>
                  </a:cubicBezTo>
                  <a:cubicBezTo>
                    <a:pt x="17365" y="38876"/>
                    <a:pt x="15085" y="41366"/>
                    <a:pt x="12804" y="43835"/>
                  </a:cubicBezTo>
                  <a:lnTo>
                    <a:pt x="12783" y="43835"/>
                  </a:lnTo>
                  <a:cubicBezTo>
                    <a:pt x="12323" y="44358"/>
                    <a:pt x="11841" y="44860"/>
                    <a:pt x="11381" y="45383"/>
                  </a:cubicBezTo>
                  <a:cubicBezTo>
                    <a:pt x="11130" y="45655"/>
                    <a:pt x="11297" y="46074"/>
                    <a:pt x="11590" y="46179"/>
                  </a:cubicBezTo>
                  <a:cubicBezTo>
                    <a:pt x="11631" y="46195"/>
                    <a:pt x="11678" y="46205"/>
                    <a:pt x="11727" y="46205"/>
                  </a:cubicBezTo>
                  <a:cubicBezTo>
                    <a:pt x="11805" y="46205"/>
                    <a:pt x="11890" y="46180"/>
                    <a:pt x="11967" y="46116"/>
                  </a:cubicBezTo>
                  <a:cubicBezTo>
                    <a:pt x="20211" y="40173"/>
                    <a:pt x="28873" y="31218"/>
                    <a:pt x="32137" y="21384"/>
                  </a:cubicBezTo>
                  <a:cubicBezTo>
                    <a:pt x="37138" y="20338"/>
                    <a:pt x="42243" y="19626"/>
                    <a:pt x="47391" y="19229"/>
                  </a:cubicBezTo>
                  <a:lnTo>
                    <a:pt x="47391" y="19229"/>
                  </a:lnTo>
                  <a:cubicBezTo>
                    <a:pt x="47370" y="19250"/>
                    <a:pt x="47328" y="19250"/>
                    <a:pt x="47307" y="19292"/>
                  </a:cubicBezTo>
                  <a:cubicBezTo>
                    <a:pt x="46951" y="19543"/>
                    <a:pt x="46596" y="19815"/>
                    <a:pt x="46240" y="20066"/>
                  </a:cubicBezTo>
                  <a:cubicBezTo>
                    <a:pt x="46156" y="20129"/>
                    <a:pt x="46156" y="20254"/>
                    <a:pt x="46261" y="20275"/>
                  </a:cubicBezTo>
                  <a:cubicBezTo>
                    <a:pt x="46344" y="20296"/>
                    <a:pt x="43185" y="26217"/>
                    <a:pt x="41260" y="29691"/>
                  </a:cubicBezTo>
                  <a:cubicBezTo>
                    <a:pt x="40590" y="30946"/>
                    <a:pt x="40067" y="31888"/>
                    <a:pt x="39900" y="32097"/>
                  </a:cubicBezTo>
                  <a:cubicBezTo>
                    <a:pt x="39170" y="33200"/>
                    <a:pt x="38427" y="34291"/>
                    <a:pt x="37682" y="35388"/>
                  </a:cubicBezTo>
                  <a:lnTo>
                    <a:pt x="37682" y="35388"/>
                  </a:lnTo>
                  <a:cubicBezTo>
                    <a:pt x="38801" y="33696"/>
                    <a:pt x="39806" y="31949"/>
                    <a:pt x="40632" y="30172"/>
                  </a:cubicBezTo>
                  <a:cubicBezTo>
                    <a:pt x="40779" y="29900"/>
                    <a:pt x="40883" y="29649"/>
                    <a:pt x="41009" y="29377"/>
                  </a:cubicBezTo>
                  <a:cubicBezTo>
                    <a:pt x="41030" y="29356"/>
                    <a:pt x="41030" y="29293"/>
                    <a:pt x="41051" y="29272"/>
                  </a:cubicBezTo>
                  <a:cubicBezTo>
                    <a:pt x="41155" y="29042"/>
                    <a:pt x="41260" y="28770"/>
                    <a:pt x="41365" y="28540"/>
                  </a:cubicBezTo>
                  <a:cubicBezTo>
                    <a:pt x="41406" y="28498"/>
                    <a:pt x="41427" y="28435"/>
                    <a:pt x="41427" y="28393"/>
                  </a:cubicBezTo>
                  <a:cubicBezTo>
                    <a:pt x="41532" y="28142"/>
                    <a:pt x="41616" y="27912"/>
                    <a:pt x="41720" y="27661"/>
                  </a:cubicBezTo>
                  <a:lnTo>
                    <a:pt x="41720" y="27619"/>
                  </a:lnTo>
                  <a:cubicBezTo>
                    <a:pt x="41867" y="27201"/>
                    <a:pt x="41992" y="26824"/>
                    <a:pt x="42139" y="26406"/>
                  </a:cubicBezTo>
                  <a:cubicBezTo>
                    <a:pt x="42181" y="26238"/>
                    <a:pt x="42243" y="26050"/>
                    <a:pt x="42285" y="25904"/>
                  </a:cubicBezTo>
                  <a:cubicBezTo>
                    <a:pt x="42306" y="25778"/>
                    <a:pt x="42369" y="25632"/>
                    <a:pt x="42390" y="25506"/>
                  </a:cubicBezTo>
                  <a:cubicBezTo>
                    <a:pt x="42453" y="25318"/>
                    <a:pt x="42494" y="25108"/>
                    <a:pt x="42557" y="24941"/>
                  </a:cubicBezTo>
                  <a:cubicBezTo>
                    <a:pt x="42578" y="24795"/>
                    <a:pt x="42599" y="24690"/>
                    <a:pt x="42620" y="24564"/>
                  </a:cubicBezTo>
                  <a:cubicBezTo>
                    <a:pt x="42683" y="24355"/>
                    <a:pt x="42725" y="24146"/>
                    <a:pt x="42766" y="23958"/>
                  </a:cubicBezTo>
                  <a:cubicBezTo>
                    <a:pt x="42787" y="23853"/>
                    <a:pt x="42808" y="23748"/>
                    <a:pt x="42808" y="23644"/>
                  </a:cubicBezTo>
                  <a:cubicBezTo>
                    <a:pt x="42871" y="23435"/>
                    <a:pt x="42892" y="23204"/>
                    <a:pt x="42913" y="22995"/>
                  </a:cubicBezTo>
                  <a:cubicBezTo>
                    <a:pt x="42934" y="22891"/>
                    <a:pt x="42934" y="22807"/>
                    <a:pt x="42976" y="22702"/>
                  </a:cubicBezTo>
                  <a:cubicBezTo>
                    <a:pt x="42997" y="22451"/>
                    <a:pt x="43038" y="22179"/>
                    <a:pt x="43080" y="21949"/>
                  </a:cubicBezTo>
                  <a:cubicBezTo>
                    <a:pt x="43080" y="21907"/>
                    <a:pt x="43101" y="21844"/>
                    <a:pt x="43101" y="21761"/>
                  </a:cubicBezTo>
                  <a:cubicBezTo>
                    <a:pt x="43122" y="21447"/>
                    <a:pt x="43143" y="21112"/>
                    <a:pt x="43185" y="20798"/>
                  </a:cubicBezTo>
                  <a:cubicBezTo>
                    <a:pt x="43185" y="20652"/>
                    <a:pt x="43080" y="20547"/>
                    <a:pt x="42934" y="20484"/>
                  </a:cubicBezTo>
                  <a:cubicBezTo>
                    <a:pt x="42894" y="20471"/>
                    <a:pt x="42852" y="20464"/>
                    <a:pt x="42810" y="20464"/>
                  </a:cubicBezTo>
                  <a:cubicBezTo>
                    <a:pt x="42720" y="20464"/>
                    <a:pt x="42629" y="20497"/>
                    <a:pt x="42557" y="20568"/>
                  </a:cubicBezTo>
                  <a:cubicBezTo>
                    <a:pt x="42474" y="20673"/>
                    <a:pt x="42390" y="20756"/>
                    <a:pt x="42306" y="20861"/>
                  </a:cubicBezTo>
                  <a:cubicBezTo>
                    <a:pt x="42097" y="21091"/>
                    <a:pt x="41930" y="21300"/>
                    <a:pt x="41720" y="21531"/>
                  </a:cubicBezTo>
                  <a:cubicBezTo>
                    <a:pt x="41658" y="21593"/>
                    <a:pt x="41720" y="21656"/>
                    <a:pt x="41783" y="21656"/>
                  </a:cubicBezTo>
                  <a:cubicBezTo>
                    <a:pt x="41344" y="21865"/>
                    <a:pt x="40883" y="22242"/>
                    <a:pt x="40423" y="22744"/>
                  </a:cubicBezTo>
                  <a:cubicBezTo>
                    <a:pt x="38205" y="25192"/>
                    <a:pt x="36134" y="30632"/>
                    <a:pt x="34836" y="32787"/>
                  </a:cubicBezTo>
                  <a:cubicBezTo>
                    <a:pt x="33581" y="34817"/>
                    <a:pt x="32305" y="36826"/>
                    <a:pt x="31007" y="38813"/>
                  </a:cubicBezTo>
                  <a:cubicBezTo>
                    <a:pt x="31070" y="38772"/>
                    <a:pt x="31091" y="38709"/>
                    <a:pt x="31154" y="38667"/>
                  </a:cubicBezTo>
                  <a:lnTo>
                    <a:pt x="31154" y="38667"/>
                  </a:lnTo>
                  <a:cubicBezTo>
                    <a:pt x="30422" y="39818"/>
                    <a:pt x="29647" y="40969"/>
                    <a:pt x="28894" y="42119"/>
                  </a:cubicBezTo>
                  <a:lnTo>
                    <a:pt x="28873" y="42119"/>
                  </a:lnTo>
                  <a:cubicBezTo>
                    <a:pt x="28162" y="43186"/>
                    <a:pt x="27450" y="44254"/>
                    <a:pt x="26718" y="45342"/>
                  </a:cubicBezTo>
                  <a:lnTo>
                    <a:pt x="26697" y="45342"/>
                  </a:lnTo>
                  <a:cubicBezTo>
                    <a:pt x="26509" y="45614"/>
                    <a:pt x="26341" y="45886"/>
                    <a:pt x="26153" y="46137"/>
                  </a:cubicBezTo>
                  <a:cubicBezTo>
                    <a:pt x="26153" y="46179"/>
                    <a:pt x="26132" y="46179"/>
                    <a:pt x="26132" y="46199"/>
                  </a:cubicBezTo>
                  <a:lnTo>
                    <a:pt x="26090" y="46199"/>
                  </a:lnTo>
                  <a:cubicBezTo>
                    <a:pt x="25944" y="46492"/>
                    <a:pt x="26028" y="46764"/>
                    <a:pt x="26195" y="46953"/>
                  </a:cubicBezTo>
                  <a:cubicBezTo>
                    <a:pt x="26237" y="46953"/>
                    <a:pt x="26237" y="46974"/>
                    <a:pt x="26258" y="47015"/>
                  </a:cubicBezTo>
                  <a:cubicBezTo>
                    <a:pt x="26362" y="47120"/>
                    <a:pt x="26488" y="47162"/>
                    <a:pt x="26655" y="47183"/>
                  </a:cubicBezTo>
                  <a:cubicBezTo>
                    <a:pt x="26736" y="47203"/>
                    <a:pt x="26820" y="47215"/>
                    <a:pt x="26902" y="47215"/>
                  </a:cubicBezTo>
                  <a:cubicBezTo>
                    <a:pt x="27075" y="47215"/>
                    <a:pt x="27246" y="47164"/>
                    <a:pt x="27388" y="47036"/>
                  </a:cubicBezTo>
                  <a:cubicBezTo>
                    <a:pt x="30422" y="44358"/>
                    <a:pt x="33665" y="40969"/>
                    <a:pt x="36427" y="37181"/>
                  </a:cubicBezTo>
                  <a:lnTo>
                    <a:pt x="36427" y="37181"/>
                  </a:lnTo>
                  <a:cubicBezTo>
                    <a:pt x="35046" y="39127"/>
                    <a:pt x="33602" y="41073"/>
                    <a:pt x="32137" y="42998"/>
                  </a:cubicBezTo>
                  <a:lnTo>
                    <a:pt x="32137" y="43040"/>
                  </a:lnTo>
                  <a:cubicBezTo>
                    <a:pt x="31635" y="43689"/>
                    <a:pt x="31154" y="44316"/>
                    <a:pt x="30652" y="44965"/>
                  </a:cubicBezTo>
                  <a:cubicBezTo>
                    <a:pt x="30463" y="45195"/>
                    <a:pt x="30484" y="45509"/>
                    <a:pt x="30631" y="45760"/>
                  </a:cubicBezTo>
                  <a:cubicBezTo>
                    <a:pt x="30673" y="45823"/>
                    <a:pt x="30735" y="45886"/>
                    <a:pt x="30798" y="45927"/>
                  </a:cubicBezTo>
                  <a:cubicBezTo>
                    <a:pt x="30895" y="46003"/>
                    <a:pt x="31004" y="46045"/>
                    <a:pt x="31121" y="46045"/>
                  </a:cubicBezTo>
                  <a:cubicBezTo>
                    <a:pt x="31230" y="46045"/>
                    <a:pt x="31346" y="46008"/>
                    <a:pt x="31468" y="45927"/>
                  </a:cubicBezTo>
                  <a:cubicBezTo>
                    <a:pt x="32535" y="45153"/>
                    <a:pt x="33581" y="44337"/>
                    <a:pt x="34606" y="43458"/>
                  </a:cubicBezTo>
                  <a:lnTo>
                    <a:pt x="34606" y="43417"/>
                  </a:lnTo>
                  <a:cubicBezTo>
                    <a:pt x="34920" y="43166"/>
                    <a:pt x="35234" y="42873"/>
                    <a:pt x="35506" y="42622"/>
                  </a:cubicBezTo>
                  <a:cubicBezTo>
                    <a:pt x="35506" y="42622"/>
                    <a:pt x="35506" y="42580"/>
                    <a:pt x="35548" y="42580"/>
                  </a:cubicBezTo>
                  <a:cubicBezTo>
                    <a:pt x="36908" y="41324"/>
                    <a:pt x="38184" y="40006"/>
                    <a:pt x="39377" y="38604"/>
                  </a:cubicBezTo>
                  <a:cubicBezTo>
                    <a:pt x="41762" y="35779"/>
                    <a:pt x="43813" y="32683"/>
                    <a:pt x="45382" y="29356"/>
                  </a:cubicBezTo>
                  <a:cubicBezTo>
                    <a:pt x="45424" y="29251"/>
                    <a:pt x="45487" y="29147"/>
                    <a:pt x="45507" y="29063"/>
                  </a:cubicBezTo>
                  <a:cubicBezTo>
                    <a:pt x="45612" y="28833"/>
                    <a:pt x="45717" y="28624"/>
                    <a:pt x="45821" y="28393"/>
                  </a:cubicBezTo>
                  <a:cubicBezTo>
                    <a:pt x="45863" y="28247"/>
                    <a:pt x="45926" y="28121"/>
                    <a:pt x="46010" y="27975"/>
                  </a:cubicBezTo>
                  <a:cubicBezTo>
                    <a:pt x="46072" y="27766"/>
                    <a:pt x="46177" y="27557"/>
                    <a:pt x="46261" y="27305"/>
                  </a:cubicBezTo>
                  <a:cubicBezTo>
                    <a:pt x="46324" y="27159"/>
                    <a:pt x="46386" y="26992"/>
                    <a:pt x="46449" y="26845"/>
                  </a:cubicBezTo>
                  <a:lnTo>
                    <a:pt x="46679" y="26217"/>
                  </a:lnTo>
                  <a:lnTo>
                    <a:pt x="46993" y="25360"/>
                  </a:lnTo>
                  <a:lnTo>
                    <a:pt x="47223" y="24648"/>
                  </a:lnTo>
                  <a:cubicBezTo>
                    <a:pt x="47286" y="24460"/>
                    <a:pt x="47328" y="24272"/>
                    <a:pt x="47412" y="24104"/>
                  </a:cubicBezTo>
                  <a:cubicBezTo>
                    <a:pt x="47474" y="23895"/>
                    <a:pt x="47516" y="23707"/>
                    <a:pt x="47579" y="23497"/>
                  </a:cubicBezTo>
                  <a:lnTo>
                    <a:pt x="47725" y="22953"/>
                  </a:lnTo>
                  <a:cubicBezTo>
                    <a:pt x="47788" y="22744"/>
                    <a:pt x="47830" y="22556"/>
                    <a:pt x="47893" y="22347"/>
                  </a:cubicBezTo>
                  <a:cubicBezTo>
                    <a:pt x="47935" y="22158"/>
                    <a:pt x="47956" y="21970"/>
                    <a:pt x="48018" y="21823"/>
                  </a:cubicBezTo>
                  <a:cubicBezTo>
                    <a:pt x="48060" y="21614"/>
                    <a:pt x="48123" y="21405"/>
                    <a:pt x="48144" y="21196"/>
                  </a:cubicBezTo>
                  <a:cubicBezTo>
                    <a:pt x="48165" y="21028"/>
                    <a:pt x="48207" y="20861"/>
                    <a:pt x="48248" y="20694"/>
                  </a:cubicBezTo>
                  <a:cubicBezTo>
                    <a:pt x="48269" y="20484"/>
                    <a:pt x="48332" y="20296"/>
                    <a:pt x="48353" y="20087"/>
                  </a:cubicBezTo>
                  <a:cubicBezTo>
                    <a:pt x="48416" y="19752"/>
                    <a:pt x="48207" y="19417"/>
                    <a:pt x="47893" y="19292"/>
                  </a:cubicBezTo>
                  <a:cubicBezTo>
                    <a:pt x="50720" y="19079"/>
                    <a:pt x="53566" y="18973"/>
                    <a:pt x="56425" y="18973"/>
                  </a:cubicBezTo>
                  <a:cubicBezTo>
                    <a:pt x="59744" y="18973"/>
                    <a:pt x="63082" y="19115"/>
                    <a:pt x="66431" y="19396"/>
                  </a:cubicBezTo>
                  <a:cubicBezTo>
                    <a:pt x="66159" y="19647"/>
                    <a:pt x="65908" y="19940"/>
                    <a:pt x="65678" y="20233"/>
                  </a:cubicBezTo>
                  <a:cubicBezTo>
                    <a:pt x="65615" y="20275"/>
                    <a:pt x="65594" y="20338"/>
                    <a:pt x="65531" y="20380"/>
                  </a:cubicBezTo>
                  <a:cubicBezTo>
                    <a:pt x="65406" y="20547"/>
                    <a:pt x="65301" y="20694"/>
                    <a:pt x="65176" y="20861"/>
                  </a:cubicBezTo>
                  <a:cubicBezTo>
                    <a:pt x="65113" y="20924"/>
                    <a:pt x="65071" y="20986"/>
                    <a:pt x="65008" y="21070"/>
                  </a:cubicBezTo>
                  <a:cubicBezTo>
                    <a:pt x="64904" y="21217"/>
                    <a:pt x="64778" y="21384"/>
                    <a:pt x="64674" y="21531"/>
                  </a:cubicBezTo>
                  <a:lnTo>
                    <a:pt x="64527" y="21761"/>
                  </a:lnTo>
                  <a:lnTo>
                    <a:pt x="64213" y="22242"/>
                  </a:lnTo>
                  <a:cubicBezTo>
                    <a:pt x="64150" y="22326"/>
                    <a:pt x="64109" y="22388"/>
                    <a:pt x="64046" y="22493"/>
                  </a:cubicBezTo>
                  <a:cubicBezTo>
                    <a:pt x="63941" y="22660"/>
                    <a:pt x="63837" y="22807"/>
                    <a:pt x="63753" y="22995"/>
                  </a:cubicBezTo>
                  <a:cubicBezTo>
                    <a:pt x="63711" y="23079"/>
                    <a:pt x="63648" y="23183"/>
                    <a:pt x="63606" y="23267"/>
                  </a:cubicBezTo>
                  <a:cubicBezTo>
                    <a:pt x="63502" y="23414"/>
                    <a:pt x="63418" y="23581"/>
                    <a:pt x="63313" y="23748"/>
                  </a:cubicBezTo>
                  <a:cubicBezTo>
                    <a:pt x="63272" y="23853"/>
                    <a:pt x="63209" y="23937"/>
                    <a:pt x="63167" y="24041"/>
                  </a:cubicBezTo>
                  <a:cubicBezTo>
                    <a:pt x="63021" y="24272"/>
                    <a:pt x="62895" y="24523"/>
                    <a:pt x="62790" y="24753"/>
                  </a:cubicBezTo>
                  <a:cubicBezTo>
                    <a:pt x="62686" y="24941"/>
                    <a:pt x="62602" y="25108"/>
                    <a:pt x="62497" y="25297"/>
                  </a:cubicBezTo>
                  <a:cubicBezTo>
                    <a:pt x="62456" y="25380"/>
                    <a:pt x="62435" y="25485"/>
                    <a:pt x="62372" y="25569"/>
                  </a:cubicBezTo>
                  <a:cubicBezTo>
                    <a:pt x="62267" y="25778"/>
                    <a:pt x="62184" y="25945"/>
                    <a:pt x="62079" y="26155"/>
                  </a:cubicBezTo>
                  <a:lnTo>
                    <a:pt x="62016" y="26322"/>
                  </a:lnTo>
                  <a:cubicBezTo>
                    <a:pt x="61430" y="27494"/>
                    <a:pt x="60886" y="28665"/>
                    <a:pt x="60342" y="29795"/>
                  </a:cubicBezTo>
                  <a:cubicBezTo>
                    <a:pt x="60342" y="29816"/>
                    <a:pt x="60300" y="29858"/>
                    <a:pt x="60300" y="29858"/>
                  </a:cubicBezTo>
                  <a:cubicBezTo>
                    <a:pt x="60196" y="30088"/>
                    <a:pt x="60070" y="30298"/>
                    <a:pt x="59966" y="30528"/>
                  </a:cubicBezTo>
                  <a:cubicBezTo>
                    <a:pt x="59715" y="31051"/>
                    <a:pt x="59443" y="31553"/>
                    <a:pt x="59150" y="32013"/>
                  </a:cubicBezTo>
                  <a:cubicBezTo>
                    <a:pt x="57371" y="35110"/>
                    <a:pt x="55446" y="38123"/>
                    <a:pt x="53458" y="41094"/>
                  </a:cubicBezTo>
                  <a:cubicBezTo>
                    <a:pt x="53458" y="41115"/>
                    <a:pt x="53438" y="41115"/>
                    <a:pt x="53396" y="41157"/>
                  </a:cubicBezTo>
                  <a:lnTo>
                    <a:pt x="50257" y="45865"/>
                  </a:lnTo>
                  <a:cubicBezTo>
                    <a:pt x="50071" y="46144"/>
                    <a:pt x="50357" y="46412"/>
                    <a:pt x="50645" y="46412"/>
                  </a:cubicBezTo>
                  <a:cubicBezTo>
                    <a:pt x="50745" y="46412"/>
                    <a:pt x="50846" y="46380"/>
                    <a:pt x="50927" y="46304"/>
                  </a:cubicBezTo>
                  <a:cubicBezTo>
                    <a:pt x="53479" y="43898"/>
                    <a:pt x="55781" y="41261"/>
                    <a:pt x="57852" y="38437"/>
                  </a:cubicBezTo>
                  <a:lnTo>
                    <a:pt x="57852" y="38395"/>
                  </a:lnTo>
                  <a:cubicBezTo>
                    <a:pt x="59087" y="36721"/>
                    <a:pt x="60259" y="34984"/>
                    <a:pt x="61326" y="33143"/>
                  </a:cubicBezTo>
                  <a:cubicBezTo>
                    <a:pt x="62916" y="30444"/>
                    <a:pt x="64966" y="27243"/>
                    <a:pt x="66034" y="23937"/>
                  </a:cubicBezTo>
                  <a:lnTo>
                    <a:pt x="66034" y="23916"/>
                  </a:lnTo>
                  <a:cubicBezTo>
                    <a:pt x="66117" y="23707"/>
                    <a:pt x="66159" y="23497"/>
                    <a:pt x="66222" y="23288"/>
                  </a:cubicBezTo>
                  <a:cubicBezTo>
                    <a:pt x="66222" y="23225"/>
                    <a:pt x="66243" y="23204"/>
                    <a:pt x="66243" y="23163"/>
                  </a:cubicBezTo>
                  <a:cubicBezTo>
                    <a:pt x="66306" y="22995"/>
                    <a:pt x="66326" y="22849"/>
                    <a:pt x="66368" y="22702"/>
                  </a:cubicBezTo>
                  <a:cubicBezTo>
                    <a:pt x="66410" y="22639"/>
                    <a:pt x="66410" y="22577"/>
                    <a:pt x="66431" y="22493"/>
                  </a:cubicBezTo>
                  <a:cubicBezTo>
                    <a:pt x="66452" y="22347"/>
                    <a:pt x="66515" y="22179"/>
                    <a:pt x="66536" y="22054"/>
                  </a:cubicBezTo>
                  <a:cubicBezTo>
                    <a:pt x="66557" y="21928"/>
                    <a:pt x="66578" y="21823"/>
                    <a:pt x="66619" y="21698"/>
                  </a:cubicBezTo>
                  <a:cubicBezTo>
                    <a:pt x="66640" y="21614"/>
                    <a:pt x="66640" y="21531"/>
                    <a:pt x="66661" y="21447"/>
                  </a:cubicBezTo>
                  <a:cubicBezTo>
                    <a:pt x="66682" y="21321"/>
                    <a:pt x="66682" y="21217"/>
                    <a:pt x="66724" y="21091"/>
                  </a:cubicBezTo>
                  <a:lnTo>
                    <a:pt x="66724" y="20986"/>
                  </a:lnTo>
                  <a:cubicBezTo>
                    <a:pt x="66745" y="20714"/>
                    <a:pt x="66766" y="20442"/>
                    <a:pt x="66787" y="20170"/>
                  </a:cubicBezTo>
                  <a:cubicBezTo>
                    <a:pt x="66787" y="19940"/>
                    <a:pt x="66829" y="19668"/>
                    <a:pt x="66787" y="19438"/>
                  </a:cubicBezTo>
                  <a:lnTo>
                    <a:pt x="66787" y="19438"/>
                  </a:lnTo>
                  <a:cubicBezTo>
                    <a:pt x="68565" y="19606"/>
                    <a:pt x="70344" y="19773"/>
                    <a:pt x="72122" y="20024"/>
                  </a:cubicBezTo>
                  <a:cubicBezTo>
                    <a:pt x="72018" y="20129"/>
                    <a:pt x="71955" y="20233"/>
                    <a:pt x="71850" y="20338"/>
                  </a:cubicBezTo>
                  <a:cubicBezTo>
                    <a:pt x="71788" y="20380"/>
                    <a:pt x="71767" y="20442"/>
                    <a:pt x="71704" y="20484"/>
                  </a:cubicBezTo>
                  <a:lnTo>
                    <a:pt x="71390" y="20882"/>
                  </a:lnTo>
                  <a:cubicBezTo>
                    <a:pt x="71348" y="20924"/>
                    <a:pt x="71285" y="21007"/>
                    <a:pt x="71244" y="21070"/>
                  </a:cubicBezTo>
                  <a:cubicBezTo>
                    <a:pt x="71139" y="21196"/>
                    <a:pt x="71034" y="21342"/>
                    <a:pt x="70909" y="21489"/>
                  </a:cubicBezTo>
                  <a:cubicBezTo>
                    <a:pt x="70867" y="21531"/>
                    <a:pt x="70825" y="21593"/>
                    <a:pt x="70804" y="21635"/>
                  </a:cubicBezTo>
                  <a:cubicBezTo>
                    <a:pt x="70658" y="21803"/>
                    <a:pt x="70553" y="21949"/>
                    <a:pt x="70428" y="22116"/>
                  </a:cubicBezTo>
                  <a:cubicBezTo>
                    <a:pt x="70407" y="22137"/>
                    <a:pt x="70407" y="22158"/>
                    <a:pt x="70386" y="22179"/>
                  </a:cubicBezTo>
                  <a:cubicBezTo>
                    <a:pt x="69821" y="22953"/>
                    <a:pt x="69298" y="23748"/>
                    <a:pt x="68775" y="24564"/>
                  </a:cubicBezTo>
                  <a:cubicBezTo>
                    <a:pt x="68356" y="25171"/>
                    <a:pt x="68000" y="25799"/>
                    <a:pt x="67666" y="26448"/>
                  </a:cubicBezTo>
                  <a:cubicBezTo>
                    <a:pt x="66850" y="27829"/>
                    <a:pt x="66034" y="29230"/>
                    <a:pt x="65176" y="30528"/>
                  </a:cubicBezTo>
                  <a:cubicBezTo>
                    <a:pt x="62393" y="34796"/>
                    <a:pt x="59443" y="38918"/>
                    <a:pt x="56492" y="43061"/>
                  </a:cubicBezTo>
                  <a:cubicBezTo>
                    <a:pt x="56492" y="43061"/>
                    <a:pt x="56492" y="43082"/>
                    <a:pt x="56471" y="43082"/>
                  </a:cubicBezTo>
                  <a:lnTo>
                    <a:pt x="56074" y="43626"/>
                  </a:lnTo>
                  <a:cubicBezTo>
                    <a:pt x="55822" y="43988"/>
                    <a:pt x="56079" y="44373"/>
                    <a:pt x="56400" y="44373"/>
                  </a:cubicBezTo>
                  <a:cubicBezTo>
                    <a:pt x="56506" y="44373"/>
                    <a:pt x="56619" y="44331"/>
                    <a:pt x="56723" y="44233"/>
                  </a:cubicBezTo>
                  <a:cubicBezTo>
                    <a:pt x="58668" y="42412"/>
                    <a:pt x="60719" y="40257"/>
                    <a:pt x="62707" y="37956"/>
                  </a:cubicBezTo>
                  <a:cubicBezTo>
                    <a:pt x="62707" y="37935"/>
                    <a:pt x="62749" y="37935"/>
                    <a:pt x="62749" y="37935"/>
                  </a:cubicBezTo>
                  <a:cubicBezTo>
                    <a:pt x="62790" y="37872"/>
                    <a:pt x="62853" y="37830"/>
                    <a:pt x="62895" y="37746"/>
                  </a:cubicBezTo>
                  <a:cubicBezTo>
                    <a:pt x="62895" y="37949"/>
                    <a:pt x="63058" y="38129"/>
                    <a:pt x="63236" y="38129"/>
                  </a:cubicBezTo>
                  <a:cubicBezTo>
                    <a:pt x="63297" y="38129"/>
                    <a:pt x="63360" y="38108"/>
                    <a:pt x="63418" y="38060"/>
                  </a:cubicBezTo>
                  <a:lnTo>
                    <a:pt x="63816" y="37746"/>
                  </a:lnTo>
                  <a:lnTo>
                    <a:pt x="63816" y="37725"/>
                  </a:lnTo>
                  <a:cubicBezTo>
                    <a:pt x="64318" y="37328"/>
                    <a:pt x="64799" y="36909"/>
                    <a:pt x="65301" y="36491"/>
                  </a:cubicBezTo>
                  <a:cubicBezTo>
                    <a:pt x="65406" y="36386"/>
                    <a:pt x="65531" y="36282"/>
                    <a:pt x="65636" y="36198"/>
                  </a:cubicBezTo>
                  <a:lnTo>
                    <a:pt x="65636" y="36198"/>
                  </a:lnTo>
                  <a:cubicBezTo>
                    <a:pt x="65636" y="36240"/>
                    <a:pt x="65615" y="36240"/>
                    <a:pt x="65615" y="36261"/>
                  </a:cubicBezTo>
                  <a:cubicBezTo>
                    <a:pt x="66452" y="35528"/>
                    <a:pt x="67289" y="34733"/>
                    <a:pt x="68084" y="33959"/>
                  </a:cubicBezTo>
                  <a:lnTo>
                    <a:pt x="68126" y="33896"/>
                  </a:lnTo>
                  <a:lnTo>
                    <a:pt x="68879" y="33143"/>
                  </a:lnTo>
                  <a:cubicBezTo>
                    <a:pt x="68942" y="33101"/>
                    <a:pt x="68984" y="33038"/>
                    <a:pt x="69047" y="32955"/>
                  </a:cubicBezTo>
                  <a:cubicBezTo>
                    <a:pt x="69256" y="32725"/>
                    <a:pt x="69465" y="32515"/>
                    <a:pt x="69674" y="32285"/>
                  </a:cubicBezTo>
                  <a:cubicBezTo>
                    <a:pt x="69758" y="32202"/>
                    <a:pt x="69821" y="32097"/>
                    <a:pt x="69925" y="32013"/>
                  </a:cubicBezTo>
                  <a:cubicBezTo>
                    <a:pt x="70114" y="31804"/>
                    <a:pt x="70302" y="31637"/>
                    <a:pt x="70448" y="31427"/>
                  </a:cubicBezTo>
                  <a:cubicBezTo>
                    <a:pt x="70553" y="31281"/>
                    <a:pt x="70658" y="31176"/>
                    <a:pt x="70762" y="31051"/>
                  </a:cubicBezTo>
                  <a:cubicBezTo>
                    <a:pt x="70930" y="30862"/>
                    <a:pt x="71055" y="30716"/>
                    <a:pt x="71223" y="30528"/>
                  </a:cubicBezTo>
                  <a:cubicBezTo>
                    <a:pt x="71348" y="30381"/>
                    <a:pt x="71474" y="30235"/>
                    <a:pt x="71578" y="30088"/>
                  </a:cubicBezTo>
                  <a:cubicBezTo>
                    <a:pt x="71704" y="29921"/>
                    <a:pt x="71850" y="29774"/>
                    <a:pt x="71955" y="29607"/>
                  </a:cubicBezTo>
                  <a:cubicBezTo>
                    <a:pt x="72080" y="29440"/>
                    <a:pt x="72227" y="29272"/>
                    <a:pt x="72373" y="29084"/>
                  </a:cubicBezTo>
                  <a:cubicBezTo>
                    <a:pt x="72478" y="28958"/>
                    <a:pt x="72583" y="28812"/>
                    <a:pt x="72687" y="28665"/>
                  </a:cubicBezTo>
                  <a:cubicBezTo>
                    <a:pt x="72834" y="28498"/>
                    <a:pt x="73001" y="28289"/>
                    <a:pt x="73127" y="28101"/>
                  </a:cubicBezTo>
                  <a:cubicBezTo>
                    <a:pt x="73231" y="27975"/>
                    <a:pt x="73315" y="27829"/>
                    <a:pt x="73420" y="27724"/>
                  </a:cubicBezTo>
                  <a:lnTo>
                    <a:pt x="73880" y="27096"/>
                  </a:lnTo>
                  <a:cubicBezTo>
                    <a:pt x="73964" y="26992"/>
                    <a:pt x="74047" y="26866"/>
                    <a:pt x="74110" y="26761"/>
                  </a:cubicBezTo>
                  <a:cubicBezTo>
                    <a:pt x="74277" y="26531"/>
                    <a:pt x="74424" y="26301"/>
                    <a:pt x="74591" y="26092"/>
                  </a:cubicBezTo>
                  <a:cubicBezTo>
                    <a:pt x="74675" y="25987"/>
                    <a:pt x="74717" y="25883"/>
                    <a:pt x="74801" y="25778"/>
                  </a:cubicBezTo>
                  <a:cubicBezTo>
                    <a:pt x="74947" y="25527"/>
                    <a:pt x="75135" y="25276"/>
                    <a:pt x="75303" y="25046"/>
                  </a:cubicBezTo>
                  <a:cubicBezTo>
                    <a:pt x="75345" y="24962"/>
                    <a:pt x="75407" y="24857"/>
                    <a:pt x="75470" y="24774"/>
                  </a:cubicBezTo>
                  <a:cubicBezTo>
                    <a:pt x="75637" y="24523"/>
                    <a:pt x="75826" y="24251"/>
                    <a:pt x="75972" y="23999"/>
                  </a:cubicBezTo>
                  <a:cubicBezTo>
                    <a:pt x="76035" y="23916"/>
                    <a:pt x="76056" y="23853"/>
                    <a:pt x="76098" y="23790"/>
                  </a:cubicBezTo>
                  <a:cubicBezTo>
                    <a:pt x="76286" y="23497"/>
                    <a:pt x="76454" y="23204"/>
                    <a:pt x="76621" y="22911"/>
                  </a:cubicBezTo>
                  <a:cubicBezTo>
                    <a:pt x="76621" y="22891"/>
                    <a:pt x="76663" y="22891"/>
                    <a:pt x="76663" y="22870"/>
                  </a:cubicBezTo>
                  <a:cubicBezTo>
                    <a:pt x="77018" y="22263"/>
                    <a:pt x="77353" y="21635"/>
                    <a:pt x="77667" y="21028"/>
                  </a:cubicBezTo>
                  <a:cubicBezTo>
                    <a:pt x="78483" y="21196"/>
                    <a:pt x="79299" y="21321"/>
                    <a:pt x="80115" y="21510"/>
                  </a:cubicBezTo>
                  <a:cubicBezTo>
                    <a:pt x="80031" y="21593"/>
                    <a:pt x="79927" y="21656"/>
                    <a:pt x="79843" y="21740"/>
                  </a:cubicBezTo>
                  <a:cubicBezTo>
                    <a:pt x="79801" y="21803"/>
                    <a:pt x="79739" y="21844"/>
                    <a:pt x="79655" y="21907"/>
                  </a:cubicBezTo>
                  <a:cubicBezTo>
                    <a:pt x="79550" y="22012"/>
                    <a:pt x="79446" y="22075"/>
                    <a:pt x="79383" y="22179"/>
                  </a:cubicBezTo>
                  <a:cubicBezTo>
                    <a:pt x="79299" y="22263"/>
                    <a:pt x="79215" y="22347"/>
                    <a:pt x="79174" y="22430"/>
                  </a:cubicBezTo>
                  <a:cubicBezTo>
                    <a:pt x="79090" y="22493"/>
                    <a:pt x="79006" y="22598"/>
                    <a:pt x="78922" y="22681"/>
                  </a:cubicBezTo>
                  <a:cubicBezTo>
                    <a:pt x="78818" y="22786"/>
                    <a:pt x="78755" y="22891"/>
                    <a:pt x="78650" y="22995"/>
                  </a:cubicBezTo>
                  <a:cubicBezTo>
                    <a:pt x="78588" y="23058"/>
                    <a:pt x="78546" y="23121"/>
                    <a:pt x="78483" y="23183"/>
                  </a:cubicBezTo>
                  <a:cubicBezTo>
                    <a:pt x="78337" y="23372"/>
                    <a:pt x="78169" y="23539"/>
                    <a:pt x="78044" y="23727"/>
                  </a:cubicBezTo>
                  <a:lnTo>
                    <a:pt x="77981" y="23790"/>
                  </a:lnTo>
                  <a:cubicBezTo>
                    <a:pt x="77855" y="23958"/>
                    <a:pt x="77709" y="24146"/>
                    <a:pt x="77562" y="24334"/>
                  </a:cubicBezTo>
                  <a:cubicBezTo>
                    <a:pt x="77542" y="24355"/>
                    <a:pt x="77521" y="24418"/>
                    <a:pt x="77500" y="24439"/>
                  </a:cubicBezTo>
                  <a:cubicBezTo>
                    <a:pt x="77353" y="24627"/>
                    <a:pt x="77228" y="24774"/>
                    <a:pt x="77102" y="24962"/>
                  </a:cubicBezTo>
                  <a:cubicBezTo>
                    <a:pt x="77081" y="24983"/>
                    <a:pt x="77081" y="25004"/>
                    <a:pt x="77039" y="25046"/>
                  </a:cubicBezTo>
                  <a:cubicBezTo>
                    <a:pt x="76140" y="26343"/>
                    <a:pt x="75261" y="27766"/>
                    <a:pt x="74403" y="29084"/>
                  </a:cubicBezTo>
                  <a:cubicBezTo>
                    <a:pt x="74005" y="29712"/>
                    <a:pt x="73587" y="30318"/>
                    <a:pt x="73210" y="30904"/>
                  </a:cubicBezTo>
                  <a:cubicBezTo>
                    <a:pt x="70532" y="34629"/>
                    <a:pt x="67687" y="38228"/>
                    <a:pt x="64841" y="41805"/>
                  </a:cubicBezTo>
                  <a:cubicBezTo>
                    <a:pt x="64841" y="41826"/>
                    <a:pt x="64799" y="41826"/>
                    <a:pt x="64778" y="41847"/>
                  </a:cubicBezTo>
                  <a:cubicBezTo>
                    <a:pt x="64653" y="42015"/>
                    <a:pt x="64548" y="42161"/>
                    <a:pt x="64422" y="42329"/>
                  </a:cubicBezTo>
                  <a:cubicBezTo>
                    <a:pt x="64052" y="42766"/>
                    <a:pt x="64426" y="43500"/>
                    <a:pt x="64913" y="43500"/>
                  </a:cubicBezTo>
                  <a:cubicBezTo>
                    <a:pt x="65031" y="43500"/>
                    <a:pt x="65157" y="43457"/>
                    <a:pt x="65280" y="43354"/>
                  </a:cubicBezTo>
                  <a:cubicBezTo>
                    <a:pt x="66368" y="42433"/>
                    <a:pt x="67582" y="41408"/>
                    <a:pt x="68816" y="40257"/>
                  </a:cubicBezTo>
                  <a:cubicBezTo>
                    <a:pt x="68816" y="40257"/>
                    <a:pt x="68816" y="40236"/>
                    <a:pt x="68837" y="40236"/>
                  </a:cubicBezTo>
                  <a:lnTo>
                    <a:pt x="68921" y="40153"/>
                  </a:lnTo>
                  <a:lnTo>
                    <a:pt x="68942" y="40153"/>
                  </a:lnTo>
                  <a:cubicBezTo>
                    <a:pt x="73838" y="35612"/>
                    <a:pt x="79132" y="29440"/>
                    <a:pt x="80575" y="23393"/>
                  </a:cubicBezTo>
                  <a:cubicBezTo>
                    <a:pt x="80596" y="23309"/>
                    <a:pt x="80638" y="23204"/>
                    <a:pt x="80638" y="23121"/>
                  </a:cubicBezTo>
                  <a:cubicBezTo>
                    <a:pt x="80659" y="23058"/>
                    <a:pt x="80659" y="22995"/>
                    <a:pt x="80680" y="22911"/>
                  </a:cubicBezTo>
                  <a:cubicBezTo>
                    <a:pt x="80764" y="22472"/>
                    <a:pt x="80847" y="22054"/>
                    <a:pt x="80889" y="21614"/>
                  </a:cubicBezTo>
                  <a:cubicBezTo>
                    <a:pt x="81894" y="21823"/>
                    <a:pt x="82877" y="22033"/>
                    <a:pt x="83881" y="22263"/>
                  </a:cubicBezTo>
                  <a:cubicBezTo>
                    <a:pt x="83777" y="22451"/>
                    <a:pt x="83693" y="22660"/>
                    <a:pt x="83588" y="22849"/>
                  </a:cubicBezTo>
                  <a:cubicBezTo>
                    <a:pt x="83526" y="22974"/>
                    <a:pt x="83484" y="23079"/>
                    <a:pt x="83400" y="23204"/>
                  </a:cubicBezTo>
                  <a:cubicBezTo>
                    <a:pt x="83275" y="23497"/>
                    <a:pt x="83107" y="23811"/>
                    <a:pt x="82982" y="24125"/>
                  </a:cubicBezTo>
                  <a:cubicBezTo>
                    <a:pt x="82961" y="24167"/>
                    <a:pt x="82940" y="24230"/>
                    <a:pt x="82940" y="24251"/>
                  </a:cubicBezTo>
                  <a:cubicBezTo>
                    <a:pt x="81831" y="26678"/>
                    <a:pt x="80889" y="29168"/>
                    <a:pt x="79529" y="31490"/>
                  </a:cubicBezTo>
                  <a:cubicBezTo>
                    <a:pt x="77521" y="34922"/>
                    <a:pt x="75010" y="37872"/>
                    <a:pt x="72290" y="40759"/>
                  </a:cubicBezTo>
                  <a:lnTo>
                    <a:pt x="72290" y="40780"/>
                  </a:lnTo>
                  <a:lnTo>
                    <a:pt x="72269" y="40801"/>
                  </a:lnTo>
                  <a:cubicBezTo>
                    <a:pt x="72050" y="41105"/>
                    <a:pt x="72320" y="41558"/>
                    <a:pt x="72630" y="41558"/>
                  </a:cubicBezTo>
                  <a:cubicBezTo>
                    <a:pt x="72705" y="41558"/>
                    <a:pt x="72782" y="41532"/>
                    <a:pt x="72855" y="41471"/>
                  </a:cubicBezTo>
                  <a:cubicBezTo>
                    <a:pt x="74257" y="40383"/>
                    <a:pt x="75637" y="39169"/>
                    <a:pt x="76914" y="37746"/>
                  </a:cubicBezTo>
                  <a:cubicBezTo>
                    <a:pt x="76914" y="37746"/>
                    <a:pt x="76914" y="37725"/>
                    <a:pt x="76935" y="37725"/>
                  </a:cubicBezTo>
                  <a:cubicBezTo>
                    <a:pt x="80785" y="33583"/>
                    <a:pt x="83840" y="28205"/>
                    <a:pt x="84216" y="22807"/>
                  </a:cubicBezTo>
                  <a:lnTo>
                    <a:pt x="84216" y="22744"/>
                  </a:lnTo>
                  <a:cubicBezTo>
                    <a:pt x="84216" y="22598"/>
                    <a:pt x="84237" y="22493"/>
                    <a:pt x="84237" y="22367"/>
                  </a:cubicBezTo>
                  <a:cubicBezTo>
                    <a:pt x="85785" y="22744"/>
                    <a:pt x="87355" y="23163"/>
                    <a:pt x="88903" y="23581"/>
                  </a:cubicBezTo>
                  <a:cubicBezTo>
                    <a:pt x="88254" y="24230"/>
                    <a:pt x="87689" y="24941"/>
                    <a:pt x="87166" y="25673"/>
                  </a:cubicBezTo>
                  <a:lnTo>
                    <a:pt x="87145" y="25694"/>
                  </a:lnTo>
                  <a:cubicBezTo>
                    <a:pt x="87062" y="25820"/>
                    <a:pt x="86957" y="25924"/>
                    <a:pt x="86894" y="26050"/>
                  </a:cubicBezTo>
                  <a:cubicBezTo>
                    <a:pt x="86853" y="26113"/>
                    <a:pt x="86832" y="26155"/>
                    <a:pt x="86790" y="26196"/>
                  </a:cubicBezTo>
                  <a:cubicBezTo>
                    <a:pt x="86727" y="26301"/>
                    <a:pt x="86643" y="26364"/>
                    <a:pt x="86601" y="26468"/>
                  </a:cubicBezTo>
                  <a:cubicBezTo>
                    <a:pt x="86539" y="26552"/>
                    <a:pt x="86518" y="26615"/>
                    <a:pt x="86476" y="26678"/>
                  </a:cubicBezTo>
                  <a:cubicBezTo>
                    <a:pt x="86434" y="26740"/>
                    <a:pt x="86413" y="26761"/>
                    <a:pt x="86392" y="26824"/>
                  </a:cubicBezTo>
                  <a:cubicBezTo>
                    <a:pt x="85555" y="28101"/>
                    <a:pt x="84802" y="29398"/>
                    <a:pt x="83944" y="30716"/>
                  </a:cubicBezTo>
                  <a:cubicBezTo>
                    <a:pt x="83254" y="31804"/>
                    <a:pt x="82521" y="32913"/>
                    <a:pt x="81747" y="33980"/>
                  </a:cubicBezTo>
                  <a:cubicBezTo>
                    <a:pt x="81287" y="34671"/>
                    <a:pt x="80806" y="35340"/>
                    <a:pt x="80345" y="35989"/>
                  </a:cubicBezTo>
                  <a:cubicBezTo>
                    <a:pt x="79529" y="37098"/>
                    <a:pt x="78713" y="38186"/>
                    <a:pt x="77876" y="39295"/>
                  </a:cubicBezTo>
                  <a:cubicBezTo>
                    <a:pt x="77834" y="39378"/>
                    <a:pt x="77772" y="39420"/>
                    <a:pt x="77730" y="39504"/>
                  </a:cubicBezTo>
                  <a:cubicBezTo>
                    <a:pt x="77426" y="39909"/>
                    <a:pt x="77735" y="40546"/>
                    <a:pt x="78163" y="40546"/>
                  </a:cubicBezTo>
                  <a:cubicBezTo>
                    <a:pt x="78265" y="40546"/>
                    <a:pt x="78374" y="40509"/>
                    <a:pt x="78483" y="40425"/>
                  </a:cubicBezTo>
                  <a:cubicBezTo>
                    <a:pt x="79885" y="39399"/>
                    <a:pt x="81308" y="38165"/>
                    <a:pt x="82647" y="36826"/>
                  </a:cubicBezTo>
                  <a:cubicBezTo>
                    <a:pt x="86225" y="33206"/>
                    <a:pt x="89175" y="28603"/>
                    <a:pt x="89154" y="23644"/>
                  </a:cubicBezTo>
                  <a:lnTo>
                    <a:pt x="89154" y="23623"/>
                  </a:lnTo>
                  <a:cubicBezTo>
                    <a:pt x="93632" y="24899"/>
                    <a:pt x="98068" y="26448"/>
                    <a:pt x="102420" y="28310"/>
                  </a:cubicBezTo>
                  <a:cubicBezTo>
                    <a:pt x="102545" y="28101"/>
                    <a:pt x="102629" y="27870"/>
                    <a:pt x="102503" y="27808"/>
                  </a:cubicBezTo>
                  <a:cubicBezTo>
                    <a:pt x="97837" y="25778"/>
                    <a:pt x="93025" y="24041"/>
                    <a:pt x="88171" y="22660"/>
                  </a:cubicBezTo>
                  <a:cubicBezTo>
                    <a:pt x="88254" y="22639"/>
                    <a:pt x="88317" y="22598"/>
                    <a:pt x="88380" y="22535"/>
                  </a:cubicBezTo>
                  <a:cubicBezTo>
                    <a:pt x="88401" y="22493"/>
                    <a:pt x="88401" y="22472"/>
                    <a:pt x="88401" y="22451"/>
                  </a:cubicBezTo>
                  <a:cubicBezTo>
                    <a:pt x="88464" y="22137"/>
                    <a:pt x="88485" y="21823"/>
                    <a:pt x="88526" y="21489"/>
                  </a:cubicBezTo>
                  <a:lnTo>
                    <a:pt x="88526" y="21426"/>
                  </a:lnTo>
                  <a:cubicBezTo>
                    <a:pt x="88568" y="21133"/>
                    <a:pt x="88589" y="20819"/>
                    <a:pt x="88589" y="20547"/>
                  </a:cubicBezTo>
                  <a:lnTo>
                    <a:pt x="88589" y="20359"/>
                  </a:lnTo>
                  <a:lnTo>
                    <a:pt x="88589" y="19626"/>
                  </a:lnTo>
                  <a:lnTo>
                    <a:pt x="88589" y="19187"/>
                  </a:lnTo>
                  <a:cubicBezTo>
                    <a:pt x="88589" y="19041"/>
                    <a:pt x="88589" y="18936"/>
                    <a:pt x="88568" y="18810"/>
                  </a:cubicBezTo>
                  <a:cubicBezTo>
                    <a:pt x="88359" y="14730"/>
                    <a:pt x="86790" y="10755"/>
                    <a:pt x="84174" y="7595"/>
                  </a:cubicBezTo>
                  <a:cubicBezTo>
                    <a:pt x="83881" y="7219"/>
                    <a:pt x="83588" y="6884"/>
                    <a:pt x="83254" y="6570"/>
                  </a:cubicBezTo>
                  <a:lnTo>
                    <a:pt x="83065" y="6382"/>
                  </a:lnTo>
                  <a:cubicBezTo>
                    <a:pt x="83024" y="6340"/>
                    <a:pt x="82940" y="6277"/>
                    <a:pt x="82856" y="6256"/>
                  </a:cubicBezTo>
                  <a:cubicBezTo>
                    <a:pt x="82782" y="6226"/>
                    <a:pt x="82702" y="6211"/>
                    <a:pt x="82621" y="6211"/>
                  </a:cubicBezTo>
                  <a:cubicBezTo>
                    <a:pt x="82315" y="6211"/>
                    <a:pt x="81993" y="6414"/>
                    <a:pt x="81894" y="6696"/>
                  </a:cubicBezTo>
                  <a:cubicBezTo>
                    <a:pt x="81873" y="6696"/>
                    <a:pt x="81894" y="6696"/>
                    <a:pt x="81894" y="6738"/>
                  </a:cubicBezTo>
                  <a:cubicBezTo>
                    <a:pt x="81831" y="6842"/>
                    <a:pt x="81831" y="6989"/>
                    <a:pt x="81873" y="7114"/>
                  </a:cubicBezTo>
                  <a:cubicBezTo>
                    <a:pt x="82124" y="7909"/>
                    <a:pt x="82396" y="8725"/>
                    <a:pt x="82668" y="9499"/>
                  </a:cubicBezTo>
                  <a:lnTo>
                    <a:pt x="82668" y="9520"/>
                  </a:lnTo>
                  <a:cubicBezTo>
                    <a:pt x="84195" y="13914"/>
                    <a:pt x="85911" y="18350"/>
                    <a:pt x="87857" y="22535"/>
                  </a:cubicBezTo>
                  <a:cubicBezTo>
                    <a:pt x="87857" y="22550"/>
                    <a:pt x="87867" y="22564"/>
                    <a:pt x="87881" y="22572"/>
                  </a:cubicBezTo>
                  <a:lnTo>
                    <a:pt x="87881" y="22572"/>
                  </a:lnTo>
                  <a:cubicBezTo>
                    <a:pt x="86673" y="22239"/>
                    <a:pt x="85445" y="21926"/>
                    <a:pt x="84216" y="21614"/>
                  </a:cubicBezTo>
                  <a:cubicBezTo>
                    <a:pt x="84205" y="21580"/>
                    <a:pt x="84180" y="21564"/>
                    <a:pt x="84154" y="21564"/>
                  </a:cubicBezTo>
                  <a:cubicBezTo>
                    <a:pt x="84132" y="21564"/>
                    <a:pt x="84109" y="21574"/>
                    <a:pt x="84091" y="21593"/>
                  </a:cubicBezTo>
                  <a:cubicBezTo>
                    <a:pt x="83693" y="21489"/>
                    <a:pt x="83337" y="21405"/>
                    <a:pt x="82940" y="21300"/>
                  </a:cubicBezTo>
                  <a:cubicBezTo>
                    <a:pt x="82961" y="21279"/>
                    <a:pt x="82982" y="21238"/>
                    <a:pt x="82982" y="21196"/>
                  </a:cubicBezTo>
                  <a:cubicBezTo>
                    <a:pt x="83086" y="20568"/>
                    <a:pt x="83149" y="19961"/>
                    <a:pt x="83170" y="19334"/>
                  </a:cubicBezTo>
                  <a:lnTo>
                    <a:pt x="83170" y="19208"/>
                  </a:lnTo>
                  <a:lnTo>
                    <a:pt x="83170" y="18727"/>
                  </a:lnTo>
                  <a:lnTo>
                    <a:pt x="83170" y="18497"/>
                  </a:lnTo>
                  <a:lnTo>
                    <a:pt x="83170" y="18141"/>
                  </a:lnTo>
                  <a:cubicBezTo>
                    <a:pt x="83170" y="17994"/>
                    <a:pt x="83170" y="17890"/>
                    <a:pt x="83149" y="17764"/>
                  </a:cubicBezTo>
                  <a:cubicBezTo>
                    <a:pt x="83149" y="17681"/>
                    <a:pt x="83149" y="17576"/>
                    <a:pt x="83128" y="17513"/>
                  </a:cubicBezTo>
                  <a:cubicBezTo>
                    <a:pt x="83128" y="17346"/>
                    <a:pt x="83086" y="17157"/>
                    <a:pt x="83065" y="17011"/>
                  </a:cubicBezTo>
                  <a:lnTo>
                    <a:pt x="83065" y="16885"/>
                  </a:lnTo>
                  <a:cubicBezTo>
                    <a:pt x="82438" y="11550"/>
                    <a:pt x="79215" y="6758"/>
                    <a:pt x="74549" y="4059"/>
                  </a:cubicBezTo>
                  <a:cubicBezTo>
                    <a:pt x="74131" y="3829"/>
                    <a:pt x="73713" y="3620"/>
                    <a:pt x="73252" y="3411"/>
                  </a:cubicBezTo>
                  <a:cubicBezTo>
                    <a:pt x="73148" y="3348"/>
                    <a:pt x="73085" y="3306"/>
                    <a:pt x="72980" y="3285"/>
                  </a:cubicBezTo>
                  <a:cubicBezTo>
                    <a:pt x="72311" y="2992"/>
                    <a:pt x="71641" y="2720"/>
                    <a:pt x="70930" y="2511"/>
                  </a:cubicBezTo>
                  <a:cubicBezTo>
                    <a:pt x="70873" y="2496"/>
                    <a:pt x="70818" y="2489"/>
                    <a:pt x="70763" y="2489"/>
                  </a:cubicBezTo>
                  <a:cubicBezTo>
                    <a:pt x="70292" y="2489"/>
                    <a:pt x="69915" y="3021"/>
                    <a:pt x="70009" y="3453"/>
                  </a:cubicBezTo>
                  <a:cubicBezTo>
                    <a:pt x="68482" y="2239"/>
                    <a:pt x="66829" y="1130"/>
                    <a:pt x="65134" y="105"/>
                  </a:cubicBezTo>
                  <a:cubicBezTo>
                    <a:pt x="65008" y="32"/>
                    <a:pt x="64882" y="0"/>
                    <a:pt x="64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19388400" y="28623625"/>
              <a:ext cx="714775" cy="158125"/>
            </a:xfrm>
            <a:custGeom>
              <a:avLst/>
              <a:gdLst/>
              <a:ahLst/>
              <a:cxnLst/>
              <a:rect l="l" t="t" r="r" b="b"/>
              <a:pathLst>
                <a:path w="28591" h="6325" extrusionOk="0">
                  <a:moveTo>
                    <a:pt x="9416" y="0"/>
                  </a:moveTo>
                  <a:cubicBezTo>
                    <a:pt x="6592" y="0"/>
                    <a:pt x="3725" y="272"/>
                    <a:pt x="942" y="711"/>
                  </a:cubicBezTo>
                  <a:cubicBezTo>
                    <a:pt x="1" y="837"/>
                    <a:pt x="1" y="2176"/>
                    <a:pt x="1026" y="2218"/>
                  </a:cubicBezTo>
                  <a:cubicBezTo>
                    <a:pt x="1193" y="2218"/>
                    <a:pt x="1361" y="2260"/>
                    <a:pt x="1549" y="2281"/>
                  </a:cubicBezTo>
                  <a:lnTo>
                    <a:pt x="1675" y="2281"/>
                  </a:lnTo>
                  <a:cubicBezTo>
                    <a:pt x="5336" y="2490"/>
                    <a:pt x="8998" y="3055"/>
                    <a:pt x="12618" y="3683"/>
                  </a:cubicBezTo>
                  <a:lnTo>
                    <a:pt x="12513" y="3683"/>
                  </a:lnTo>
                  <a:cubicBezTo>
                    <a:pt x="16070" y="4310"/>
                    <a:pt x="19606" y="5022"/>
                    <a:pt x="23163" y="5587"/>
                  </a:cubicBezTo>
                  <a:lnTo>
                    <a:pt x="23644" y="5670"/>
                  </a:lnTo>
                  <a:cubicBezTo>
                    <a:pt x="24000" y="5733"/>
                    <a:pt x="24335" y="5775"/>
                    <a:pt x="24711" y="5838"/>
                  </a:cubicBezTo>
                  <a:cubicBezTo>
                    <a:pt x="25130" y="5880"/>
                    <a:pt x="25548" y="5963"/>
                    <a:pt x="25967" y="6026"/>
                  </a:cubicBezTo>
                  <a:cubicBezTo>
                    <a:pt x="26113" y="6047"/>
                    <a:pt x="26302" y="6068"/>
                    <a:pt x="26469" y="6089"/>
                  </a:cubicBezTo>
                  <a:lnTo>
                    <a:pt x="28352" y="6319"/>
                  </a:lnTo>
                  <a:cubicBezTo>
                    <a:pt x="28364" y="6323"/>
                    <a:pt x="28377" y="6325"/>
                    <a:pt x="28389" y="6325"/>
                  </a:cubicBezTo>
                  <a:cubicBezTo>
                    <a:pt x="28500" y="6325"/>
                    <a:pt x="28591" y="6162"/>
                    <a:pt x="28478" y="6068"/>
                  </a:cubicBezTo>
                  <a:cubicBezTo>
                    <a:pt x="23142" y="1716"/>
                    <a:pt x="16760" y="105"/>
                    <a:pt x="10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" name="Google Shape;132;p8"/>
          <p:cNvSpPr txBox="1">
            <a:spLocks noGrp="1"/>
          </p:cNvSpPr>
          <p:nvPr>
            <p:ph type="title"/>
          </p:nvPr>
        </p:nvSpPr>
        <p:spPr>
          <a:xfrm>
            <a:off x="3276788" y="3986409"/>
            <a:ext cx="2589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8"/>
          <p:cNvSpPr txBox="1">
            <a:spLocks noGrp="1"/>
          </p:cNvSpPr>
          <p:nvPr>
            <p:ph type="subTitle" idx="1"/>
          </p:nvPr>
        </p:nvSpPr>
        <p:spPr>
          <a:xfrm>
            <a:off x="1551713" y="2411991"/>
            <a:ext cx="6040200" cy="14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SECTION_TITLE_AND_DESCRIPTION_1_2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0"/>
          <p:cNvGrpSpPr/>
          <p:nvPr/>
        </p:nvGrpSpPr>
        <p:grpSpPr>
          <a:xfrm>
            <a:off x="-710975" y="663338"/>
            <a:ext cx="10565925" cy="5335237"/>
            <a:chOff x="-710975" y="663338"/>
            <a:chExt cx="10565925" cy="5335237"/>
          </a:xfrm>
        </p:grpSpPr>
        <p:sp>
          <p:nvSpPr>
            <p:cNvPr id="141" name="Google Shape;141;p10"/>
            <p:cNvSpPr/>
            <p:nvPr/>
          </p:nvSpPr>
          <p:spPr>
            <a:xfrm>
              <a:off x="6941200" y="1160475"/>
              <a:ext cx="1736915" cy="289825"/>
            </a:xfrm>
            <a:custGeom>
              <a:avLst/>
              <a:gdLst/>
              <a:ahLst/>
              <a:cxnLst/>
              <a:rect l="l" t="t" r="r" b="b"/>
              <a:pathLst>
                <a:path w="129790" h="21657" extrusionOk="0">
                  <a:moveTo>
                    <a:pt x="129790" y="21092"/>
                  </a:moveTo>
                  <a:cubicBezTo>
                    <a:pt x="127467" y="20548"/>
                    <a:pt x="112277" y="19104"/>
                    <a:pt x="109954" y="18623"/>
                  </a:cubicBezTo>
                  <a:cubicBezTo>
                    <a:pt x="105372" y="17681"/>
                    <a:pt x="101752" y="13894"/>
                    <a:pt x="97944" y="10881"/>
                  </a:cubicBezTo>
                  <a:cubicBezTo>
                    <a:pt x="94115" y="7889"/>
                    <a:pt x="89093" y="5546"/>
                    <a:pt x="84909" y="7889"/>
                  </a:cubicBezTo>
                  <a:cubicBezTo>
                    <a:pt x="82816" y="9061"/>
                    <a:pt x="80933" y="11341"/>
                    <a:pt x="78652" y="10923"/>
                  </a:cubicBezTo>
                  <a:cubicBezTo>
                    <a:pt x="77460" y="10714"/>
                    <a:pt x="76497" y="9730"/>
                    <a:pt x="75556" y="8852"/>
                  </a:cubicBezTo>
                  <a:cubicBezTo>
                    <a:pt x="72062" y="5546"/>
                    <a:pt x="68149" y="2616"/>
                    <a:pt x="63692" y="1570"/>
                  </a:cubicBezTo>
                  <a:cubicBezTo>
                    <a:pt x="57101" y="1"/>
                    <a:pt x="53377" y="3453"/>
                    <a:pt x="48732" y="7512"/>
                  </a:cubicBezTo>
                  <a:cubicBezTo>
                    <a:pt x="48376" y="7826"/>
                    <a:pt x="47978" y="8161"/>
                    <a:pt x="47518" y="8349"/>
                  </a:cubicBezTo>
                  <a:cubicBezTo>
                    <a:pt x="46639" y="8663"/>
                    <a:pt x="45698" y="8349"/>
                    <a:pt x="44840" y="8056"/>
                  </a:cubicBezTo>
                  <a:cubicBezTo>
                    <a:pt x="42727" y="7366"/>
                    <a:pt x="40509" y="6738"/>
                    <a:pt x="38270" y="6801"/>
                  </a:cubicBezTo>
                  <a:cubicBezTo>
                    <a:pt x="36031" y="6885"/>
                    <a:pt x="33729" y="7743"/>
                    <a:pt x="32369" y="9521"/>
                  </a:cubicBezTo>
                  <a:cubicBezTo>
                    <a:pt x="31512" y="10651"/>
                    <a:pt x="31051" y="12074"/>
                    <a:pt x="30193" y="13162"/>
                  </a:cubicBezTo>
                  <a:cubicBezTo>
                    <a:pt x="29336" y="14292"/>
                    <a:pt x="27745" y="15087"/>
                    <a:pt x="26511" y="14396"/>
                  </a:cubicBezTo>
                  <a:cubicBezTo>
                    <a:pt x="26113" y="14166"/>
                    <a:pt x="25799" y="13810"/>
                    <a:pt x="25465" y="13497"/>
                  </a:cubicBezTo>
                  <a:cubicBezTo>
                    <a:pt x="24188" y="12429"/>
                    <a:pt x="22242" y="12325"/>
                    <a:pt x="20736" y="13036"/>
                  </a:cubicBezTo>
                  <a:cubicBezTo>
                    <a:pt x="19208" y="13727"/>
                    <a:pt x="18120" y="15150"/>
                    <a:pt x="17493" y="16698"/>
                  </a:cubicBezTo>
                  <a:cubicBezTo>
                    <a:pt x="17284" y="17179"/>
                    <a:pt x="17116" y="17744"/>
                    <a:pt x="16760" y="18121"/>
                  </a:cubicBezTo>
                  <a:cubicBezTo>
                    <a:pt x="16447" y="18476"/>
                    <a:pt x="16007" y="18644"/>
                    <a:pt x="15547" y="18790"/>
                  </a:cubicBezTo>
                  <a:cubicBezTo>
                    <a:pt x="12346" y="19836"/>
                    <a:pt x="9542" y="18309"/>
                    <a:pt x="6340" y="18100"/>
                  </a:cubicBezTo>
                  <a:cubicBezTo>
                    <a:pt x="4311" y="17974"/>
                    <a:pt x="691" y="17807"/>
                    <a:pt x="147" y="20464"/>
                  </a:cubicBezTo>
                  <a:cubicBezTo>
                    <a:pt x="1" y="21238"/>
                    <a:pt x="7031" y="20945"/>
                    <a:pt x="7763" y="20924"/>
                  </a:cubicBezTo>
                  <a:cubicBezTo>
                    <a:pt x="16865" y="20485"/>
                    <a:pt x="26009" y="21134"/>
                    <a:pt x="35152" y="21301"/>
                  </a:cubicBezTo>
                  <a:cubicBezTo>
                    <a:pt x="44568" y="21448"/>
                    <a:pt x="54004" y="21531"/>
                    <a:pt x="63420" y="21573"/>
                  </a:cubicBezTo>
                  <a:cubicBezTo>
                    <a:pt x="80347" y="21657"/>
                    <a:pt x="97295" y="21552"/>
                    <a:pt x="114202" y="21301"/>
                  </a:cubicBezTo>
                  <a:cubicBezTo>
                    <a:pt x="115457" y="21301"/>
                    <a:pt x="124517" y="21322"/>
                    <a:pt x="129790" y="210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0"/>
            <p:cNvSpPr/>
            <p:nvPr/>
          </p:nvSpPr>
          <p:spPr>
            <a:xfrm flipH="1">
              <a:off x="619450" y="663338"/>
              <a:ext cx="1846559" cy="394163"/>
            </a:xfrm>
            <a:custGeom>
              <a:avLst/>
              <a:gdLst/>
              <a:ahLst/>
              <a:cxnLst/>
              <a:rect l="l" t="t" r="r" b="b"/>
              <a:pathLst>
                <a:path w="134687" h="28750" extrusionOk="0">
                  <a:moveTo>
                    <a:pt x="16112" y="28582"/>
                  </a:moveTo>
                  <a:cubicBezTo>
                    <a:pt x="54360" y="27641"/>
                    <a:pt x="93425" y="28750"/>
                    <a:pt x="131673" y="27808"/>
                  </a:cubicBezTo>
                  <a:cubicBezTo>
                    <a:pt x="132845" y="27787"/>
                    <a:pt x="134268" y="27578"/>
                    <a:pt x="134686" y="26469"/>
                  </a:cubicBezTo>
                  <a:cubicBezTo>
                    <a:pt x="132426" y="25277"/>
                    <a:pt x="129706" y="26323"/>
                    <a:pt x="127175" y="26448"/>
                  </a:cubicBezTo>
                  <a:cubicBezTo>
                    <a:pt x="122655" y="26678"/>
                    <a:pt x="118617" y="23917"/>
                    <a:pt x="114620" y="21761"/>
                  </a:cubicBezTo>
                  <a:cubicBezTo>
                    <a:pt x="110624" y="19627"/>
                    <a:pt x="105519" y="18100"/>
                    <a:pt x="101752" y="20611"/>
                  </a:cubicBezTo>
                  <a:cubicBezTo>
                    <a:pt x="101041" y="21092"/>
                    <a:pt x="100330" y="21720"/>
                    <a:pt x="99472" y="21678"/>
                  </a:cubicBezTo>
                  <a:cubicBezTo>
                    <a:pt x="98949" y="21657"/>
                    <a:pt x="98488" y="21364"/>
                    <a:pt x="98028" y="21113"/>
                  </a:cubicBezTo>
                  <a:cubicBezTo>
                    <a:pt x="94513" y="18895"/>
                    <a:pt x="91332" y="16091"/>
                    <a:pt x="88675" y="12869"/>
                  </a:cubicBezTo>
                  <a:cubicBezTo>
                    <a:pt x="86604" y="10379"/>
                    <a:pt x="84804" y="7596"/>
                    <a:pt x="82210" y="5650"/>
                  </a:cubicBezTo>
                  <a:cubicBezTo>
                    <a:pt x="76560" y="1424"/>
                    <a:pt x="67584" y="2700"/>
                    <a:pt x="63316" y="8287"/>
                  </a:cubicBezTo>
                  <a:cubicBezTo>
                    <a:pt x="62876" y="8893"/>
                    <a:pt x="62416" y="9584"/>
                    <a:pt x="61705" y="9814"/>
                  </a:cubicBezTo>
                  <a:cubicBezTo>
                    <a:pt x="60533" y="10232"/>
                    <a:pt x="59340" y="9270"/>
                    <a:pt x="58399" y="8454"/>
                  </a:cubicBezTo>
                  <a:cubicBezTo>
                    <a:pt x="49694" y="921"/>
                    <a:pt x="35655" y="1"/>
                    <a:pt x="26532" y="7031"/>
                  </a:cubicBezTo>
                  <a:cubicBezTo>
                    <a:pt x="23917" y="9061"/>
                    <a:pt x="21761" y="11592"/>
                    <a:pt x="19648" y="14124"/>
                  </a:cubicBezTo>
                  <a:cubicBezTo>
                    <a:pt x="16112" y="18372"/>
                    <a:pt x="5253" y="26888"/>
                    <a:pt x="1" y="28562"/>
                  </a:cubicBezTo>
                  <a:lnTo>
                    <a:pt x="16112" y="28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0"/>
            <p:cNvSpPr/>
            <p:nvPr/>
          </p:nvSpPr>
          <p:spPr>
            <a:xfrm>
              <a:off x="-710975" y="4434000"/>
              <a:ext cx="10565925" cy="1564575"/>
            </a:xfrm>
            <a:custGeom>
              <a:avLst/>
              <a:gdLst/>
              <a:ahLst/>
              <a:cxnLst/>
              <a:rect l="l" t="t" r="r" b="b"/>
              <a:pathLst>
                <a:path w="422637" h="62583" extrusionOk="0">
                  <a:moveTo>
                    <a:pt x="422636" y="3055"/>
                  </a:moveTo>
                  <a:lnTo>
                    <a:pt x="422636" y="62583"/>
                  </a:lnTo>
                  <a:lnTo>
                    <a:pt x="0" y="62583"/>
                  </a:lnTo>
                  <a:lnTo>
                    <a:pt x="0" y="12471"/>
                  </a:lnTo>
                  <a:cubicBezTo>
                    <a:pt x="32223" y="0"/>
                    <a:pt x="69781" y="13308"/>
                    <a:pt x="105100" y="11111"/>
                  </a:cubicBezTo>
                  <a:cubicBezTo>
                    <a:pt x="119579" y="10190"/>
                    <a:pt x="133891" y="6612"/>
                    <a:pt x="148412" y="7051"/>
                  </a:cubicBezTo>
                  <a:cubicBezTo>
                    <a:pt x="159292" y="7386"/>
                    <a:pt x="169942" y="9960"/>
                    <a:pt x="180739" y="11069"/>
                  </a:cubicBezTo>
                  <a:cubicBezTo>
                    <a:pt x="198796" y="12952"/>
                    <a:pt x="217167" y="10776"/>
                    <a:pt x="235245" y="12492"/>
                  </a:cubicBezTo>
                  <a:cubicBezTo>
                    <a:pt x="263303" y="15128"/>
                    <a:pt x="291780" y="27054"/>
                    <a:pt x="318646" y="19229"/>
                  </a:cubicBezTo>
                  <a:cubicBezTo>
                    <a:pt x="326785" y="16885"/>
                    <a:pt x="334150" y="12784"/>
                    <a:pt x="342227" y="10274"/>
                  </a:cubicBezTo>
                  <a:cubicBezTo>
                    <a:pt x="352103" y="7198"/>
                    <a:pt x="362669" y="6570"/>
                    <a:pt x="373068" y="5942"/>
                  </a:cubicBezTo>
                  <a:cubicBezTo>
                    <a:pt x="389598" y="4980"/>
                    <a:pt x="406107" y="4017"/>
                    <a:pt x="422636" y="305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" name="Google Shape;144;p10"/>
          <p:cNvSpPr txBox="1">
            <a:spLocks noGrp="1"/>
          </p:cNvSpPr>
          <p:nvPr>
            <p:ph type="title"/>
          </p:nvPr>
        </p:nvSpPr>
        <p:spPr>
          <a:xfrm>
            <a:off x="986300" y="1857770"/>
            <a:ext cx="2055300" cy="44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5" name="Google Shape;145;p10"/>
          <p:cNvSpPr txBox="1">
            <a:spLocks noGrp="1"/>
          </p:cNvSpPr>
          <p:nvPr>
            <p:ph type="subTitle" idx="1"/>
          </p:nvPr>
        </p:nvSpPr>
        <p:spPr>
          <a:xfrm>
            <a:off x="813650" y="2318317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6" name="Google Shape;146;p10"/>
          <p:cNvSpPr txBox="1">
            <a:spLocks noGrp="1"/>
          </p:cNvSpPr>
          <p:nvPr>
            <p:ph type="title" idx="2"/>
          </p:nvPr>
        </p:nvSpPr>
        <p:spPr>
          <a:xfrm>
            <a:off x="3544350" y="1857770"/>
            <a:ext cx="2055300" cy="44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7" name="Google Shape;147;p10"/>
          <p:cNvSpPr txBox="1">
            <a:spLocks noGrp="1"/>
          </p:cNvSpPr>
          <p:nvPr>
            <p:ph type="subTitle" idx="3"/>
          </p:nvPr>
        </p:nvSpPr>
        <p:spPr>
          <a:xfrm>
            <a:off x="3371700" y="2318317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8" name="Google Shape;148;p10"/>
          <p:cNvSpPr txBox="1">
            <a:spLocks noGrp="1"/>
          </p:cNvSpPr>
          <p:nvPr>
            <p:ph type="title" idx="4"/>
          </p:nvPr>
        </p:nvSpPr>
        <p:spPr>
          <a:xfrm>
            <a:off x="6102400" y="1857770"/>
            <a:ext cx="2055300" cy="44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9" name="Google Shape;149;p10"/>
          <p:cNvSpPr txBox="1">
            <a:spLocks noGrp="1"/>
          </p:cNvSpPr>
          <p:nvPr>
            <p:ph type="subTitle" idx="5"/>
          </p:nvPr>
        </p:nvSpPr>
        <p:spPr>
          <a:xfrm>
            <a:off x="5929750" y="2318317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0" name="Google Shape;150;p10"/>
          <p:cNvSpPr txBox="1">
            <a:spLocks noGrp="1"/>
          </p:cNvSpPr>
          <p:nvPr>
            <p:ph type="title" idx="6"/>
          </p:nvPr>
        </p:nvSpPr>
        <p:spPr>
          <a:xfrm>
            <a:off x="986300" y="3197395"/>
            <a:ext cx="2055300" cy="44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1" name="Google Shape;151;p10"/>
          <p:cNvSpPr txBox="1">
            <a:spLocks noGrp="1"/>
          </p:cNvSpPr>
          <p:nvPr>
            <p:ph type="subTitle" idx="7"/>
          </p:nvPr>
        </p:nvSpPr>
        <p:spPr>
          <a:xfrm>
            <a:off x="813650" y="3657954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2" name="Google Shape;152;p10"/>
          <p:cNvSpPr txBox="1">
            <a:spLocks noGrp="1"/>
          </p:cNvSpPr>
          <p:nvPr>
            <p:ph type="title" idx="8"/>
          </p:nvPr>
        </p:nvSpPr>
        <p:spPr>
          <a:xfrm>
            <a:off x="3544350" y="3197395"/>
            <a:ext cx="2055300" cy="44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3" name="Google Shape;153;p10"/>
          <p:cNvSpPr txBox="1">
            <a:spLocks noGrp="1"/>
          </p:cNvSpPr>
          <p:nvPr>
            <p:ph type="subTitle" idx="9"/>
          </p:nvPr>
        </p:nvSpPr>
        <p:spPr>
          <a:xfrm>
            <a:off x="3371700" y="3657954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4" name="Google Shape;154;p10"/>
          <p:cNvSpPr txBox="1">
            <a:spLocks noGrp="1"/>
          </p:cNvSpPr>
          <p:nvPr>
            <p:ph type="title" idx="13"/>
          </p:nvPr>
        </p:nvSpPr>
        <p:spPr>
          <a:xfrm>
            <a:off x="6102400" y="3197395"/>
            <a:ext cx="2055300" cy="44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10"/>
          <p:cNvSpPr txBox="1">
            <a:spLocks noGrp="1"/>
          </p:cNvSpPr>
          <p:nvPr>
            <p:ph type="subTitle" idx="14"/>
          </p:nvPr>
        </p:nvSpPr>
        <p:spPr>
          <a:xfrm>
            <a:off x="5929750" y="3657954"/>
            <a:ext cx="240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6" name="Google Shape;156;p10"/>
          <p:cNvSpPr txBox="1">
            <a:spLocks noGrp="1"/>
          </p:cNvSpPr>
          <p:nvPr>
            <p:ph type="title" idx="15"/>
          </p:nvPr>
        </p:nvSpPr>
        <p:spPr>
          <a:xfrm>
            <a:off x="709500" y="709975"/>
            <a:ext cx="7725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14"/>
          <p:cNvGrpSpPr/>
          <p:nvPr/>
        </p:nvGrpSpPr>
        <p:grpSpPr>
          <a:xfrm>
            <a:off x="-1353932" y="-595166"/>
            <a:ext cx="11420438" cy="6646245"/>
            <a:chOff x="-1353932" y="-595166"/>
            <a:chExt cx="11420438" cy="6646245"/>
          </a:xfrm>
        </p:grpSpPr>
        <p:sp>
          <p:nvSpPr>
            <p:cNvPr id="194" name="Google Shape;194;p14"/>
            <p:cNvSpPr/>
            <p:nvPr/>
          </p:nvSpPr>
          <p:spPr>
            <a:xfrm>
              <a:off x="2205180" y="714675"/>
              <a:ext cx="4718700" cy="4718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-125" y="2572323"/>
              <a:ext cx="9144000" cy="2585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-628650" y="3929975"/>
              <a:ext cx="10565925" cy="2121104"/>
            </a:xfrm>
            <a:custGeom>
              <a:avLst/>
              <a:gdLst/>
              <a:ahLst/>
              <a:cxnLst/>
              <a:rect l="l" t="t" r="r" b="b"/>
              <a:pathLst>
                <a:path w="422637" h="70492" extrusionOk="0">
                  <a:moveTo>
                    <a:pt x="422636" y="0"/>
                  </a:moveTo>
                  <a:lnTo>
                    <a:pt x="422636" y="30130"/>
                  </a:lnTo>
                  <a:cubicBezTo>
                    <a:pt x="412907" y="34629"/>
                    <a:pt x="402424" y="37851"/>
                    <a:pt x="392255" y="41534"/>
                  </a:cubicBezTo>
                  <a:cubicBezTo>
                    <a:pt x="368926" y="50050"/>
                    <a:pt x="346767" y="61453"/>
                    <a:pt x="322475" y="67479"/>
                  </a:cubicBezTo>
                  <a:cubicBezTo>
                    <a:pt x="319713" y="68149"/>
                    <a:pt x="316951" y="68755"/>
                    <a:pt x="314168" y="69299"/>
                  </a:cubicBezTo>
                  <a:lnTo>
                    <a:pt x="185237" y="69299"/>
                  </a:lnTo>
                  <a:cubicBezTo>
                    <a:pt x="151153" y="68358"/>
                    <a:pt x="116901" y="70492"/>
                    <a:pt x="83109" y="66558"/>
                  </a:cubicBezTo>
                  <a:cubicBezTo>
                    <a:pt x="54716" y="63273"/>
                    <a:pt x="27264" y="55699"/>
                    <a:pt x="0" y="47748"/>
                  </a:cubicBezTo>
                  <a:lnTo>
                    <a:pt x="0" y="14793"/>
                  </a:lnTo>
                  <a:cubicBezTo>
                    <a:pt x="19145" y="14731"/>
                    <a:pt x="38332" y="11027"/>
                    <a:pt x="57373" y="12910"/>
                  </a:cubicBezTo>
                  <a:cubicBezTo>
                    <a:pt x="69362" y="14124"/>
                    <a:pt x="81163" y="17555"/>
                    <a:pt x="93257" y="17179"/>
                  </a:cubicBezTo>
                  <a:cubicBezTo>
                    <a:pt x="103426" y="16865"/>
                    <a:pt x="113260" y="13831"/>
                    <a:pt x="123345" y="12638"/>
                  </a:cubicBezTo>
                  <a:cubicBezTo>
                    <a:pt x="150525" y="9395"/>
                    <a:pt x="177391" y="19355"/>
                    <a:pt x="204717" y="21217"/>
                  </a:cubicBezTo>
                  <a:cubicBezTo>
                    <a:pt x="226268" y="22682"/>
                    <a:pt x="248154" y="19083"/>
                    <a:pt x="269476" y="22305"/>
                  </a:cubicBezTo>
                  <a:cubicBezTo>
                    <a:pt x="279603" y="23832"/>
                    <a:pt x="290567" y="26783"/>
                    <a:pt x="299710" y="22577"/>
                  </a:cubicBezTo>
                  <a:cubicBezTo>
                    <a:pt x="304732" y="20275"/>
                    <a:pt x="308373" y="16091"/>
                    <a:pt x="313059" y="13287"/>
                  </a:cubicBezTo>
                  <a:cubicBezTo>
                    <a:pt x="319881" y="9249"/>
                    <a:pt x="328355" y="8391"/>
                    <a:pt x="336452" y="7679"/>
                  </a:cubicBezTo>
                  <a:cubicBezTo>
                    <a:pt x="347793" y="6675"/>
                    <a:pt x="359091" y="5650"/>
                    <a:pt x="370390" y="4625"/>
                  </a:cubicBezTo>
                  <a:lnTo>
                    <a:pt x="416673" y="461"/>
                  </a:lnTo>
                  <a:cubicBezTo>
                    <a:pt x="418661" y="251"/>
                    <a:pt x="420649" y="63"/>
                    <a:pt x="422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7181425" y="1057500"/>
              <a:ext cx="1736915" cy="289825"/>
            </a:xfrm>
            <a:custGeom>
              <a:avLst/>
              <a:gdLst/>
              <a:ahLst/>
              <a:cxnLst/>
              <a:rect l="l" t="t" r="r" b="b"/>
              <a:pathLst>
                <a:path w="129790" h="21657" extrusionOk="0">
                  <a:moveTo>
                    <a:pt x="129790" y="21092"/>
                  </a:moveTo>
                  <a:cubicBezTo>
                    <a:pt x="127467" y="20548"/>
                    <a:pt x="112277" y="19104"/>
                    <a:pt x="109954" y="18623"/>
                  </a:cubicBezTo>
                  <a:cubicBezTo>
                    <a:pt x="105372" y="17681"/>
                    <a:pt x="101752" y="13894"/>
                    <a:pt x="97944" y="10881"/>
                  </a:cubicBezTo>
                  <a:cubicBezTo>
                    <a:pt x="94115" y="7889"/>
                    <a:pt x="89093" y="5546"/>
                    <a:pt x="84909" y="7889"/>
                  </a:cubicBezTo>
                  <a:cubicBezTo>
                    <a:pt x="82816" y="9061"/>
                    <a:pt x="80933" y="11341"/>
                    <a:pt x="78652" y="10923"/>
                  </a:cubicBezTo>
                  <a:cubicBezTo>
                    <a:pt x="77460" y="10714"/>
                    <a:pt x="76497" y="9730"/>
                    <a:pt x="75556" y="8852"/>
                  </a:cubicBezTo>
                  <a:cubicBezTo>
                    <a:pt x="72062" y="5546"/>
                    <a:pt x="68149" y="2616"/>
                    <a:pt x="63692" y="1570"/>
                  </a:cubicBezTo>
                  <a:cubicBezTo>
                    <a:pt x="57101" y="1"/>
                    <a:pt x="53377" y="3453"/>
                    <a:pt x="48732" y="7512"/>
                  </a:cubicBezTo>
                  <a:cubicBezTo>
                    <a:pt x="48376" y="7826"/>
                    <a:pt x="47978" y="8161"/>
                    <a:pt x="47518" y="8349"/>
                  </a:cubicBezTo>
                  <a:cubicBezTo>
                    <a:pt x="46639" y="8663"/>
                    <a:pt x="45698" y="8349"/>
                    <a:pt x="44840" y="8056"/>
                  </a:cubicBezTo>
                  <a:cubicBezTo>
                    <a:pt x="42727" y="7366"/>
                    <a:pt x="40509" y="6738"/>
                    <a:pt x="38270" y="6801"/>
                  </a:cubicBezTo>
                  <a:cubicBezTo>
                    <a:pt x="36031" y="6885"/>
                    <a:pt x="33729" y="7743"/>
                    <a:pt x="32369" y="9521"/>
                  </a:cubicBezTo>
                  <a:cubicBezTo>
                    <a:pt x="31512" y="10651"/>
                    <a:pt x="31051" y="12074"/>
                    <a:pt x="30193" y="13162"/>
                  </a:cubicBezTo>
                  <a:cubicBezTo>
                    <a:pt x="29336" y="14292"/>
                    <a:pt x="27745" y="15087"/>
                    <a:pt x="26511" y="14396"/>
                  </a:cubicBezTo>
                  <a:cubicBezTo>
                    <a:pt x="26113" y="14166"/>
                    <a:pt x="25799" y="13810"/>
                    <a:pt x="25465" y="13497"/>
                  </a:cubicBezTo>
                  <a:cubicBezTo>
                    <a:pt x="24188" y="12429"/>
                    <a:pt x="22242" y="12325"/>
                    <a:pt x="20736" y="13036"/>
                  </a:cubicBezTo>
                  <a:cubicBezTo>
                    <a:pt x="19208" y="13727"/>
                    <a:pt x="18120" y="15150"/>
                    <a:pt x="17493" y="16698"/>
                  </a:cubicBezTo>
                  <a:cubicBezTo>
                    <a:pt x="17284" y="17179"/>
                    <a:pt x="17116" y="17744"/>
                    <a:pt x="16760" y="18121"/>
                  </a:cubicBezTo>
                  <a:cubicBezTo>
                    <a:pt x="16447" y="18476"/>
                    <a:pt x="16007" y="18644"/>
                    <a:pt x="15547" y="18790"/>
                  </a:cubicBezTo>
                  <a:cubicBezTo>
                    <a:pt x="12346" y="19836"/>
                    <a:pt x="9542" y="18309"/>
                    <a:pt x="6340" y="18100"/>
                  </a:cubicBezTo>
                  <a:cubicBezTo>
                    <a:pt x="4311" y="17974"/>
                    <a:pt x="691" y="17807"/>
                    <a:pt x="147" y="20464"/>
                  </a:cubicBezTo>
                  <a:cubicBezTo>
                    <a:pt x="1" y="21238"/>
                    <a:pt x="7031" y="20945"/>
                    <a:pt x="7763" y="20924"/>
                  </a:cubicBezTo>
                  <a:cubicBezTo>
                    <a:pt x="16865" y="20485"/>
                    <a:pt x="26009" y="21134"/>
                    <a:pt x="35152" y="21301"/>
                  </a:cubicBezTo>
                  <a:cubicBezTo>
                    <a:pt x="44568" y="21448"/>
                    <a:pt x="54004" y="21531"/>
                    <a:pt x="63420" y="21573"/>
                  </a:cubicBezTo>
                  <a:cubicBezTo>
                    <a:pt x="80347" y="21657"/>
                    <a:pt x="97295" y="21552"/>
                    <a:pt x="114202" y="21301"/>
                  </a:cubicBezTo>
                  <a:cubicBezTo>
                    <a:pt x="115457" y="21301"/>
                    <a:pt x="124517" y="21322"/>
                    <a:pt x="129790" y="210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4"/>
            <p:cNvSpPr/>
            <p:nvPr/>
          </p:nvSpPr>
          <p:spPr>
            <a:xfrm flipH="1">
              <a:off x="1515500" y="1186863"/>
              <a:ext cx="1846559" cy="394163"/>
            </a:xfrm>
            <a:custGeom>
              <a:avLst/>
              <a:gdLst/>
              <a:ahLst/>
              <a:cxnLst/>
              <a:rect l="l" t="t" r="r" b="b"/>
              <a:pathLst>
                <a:path w="134687" h="28750" extrusionOk="0">
                  <a:moveTo>
                    <a:pt x="16112" y="28582"/>
                  </a:moveTo>
                  <a:cubicBezTo>
                    <a:pt x="54360" y="27641"/>
                    <a:pt x="93425" y="28750"/>
                    <a:pt x="131673" y="27808"/>
                  </a:cubicBezTo>
                  <a:cubicBezTo>
                    <a:pt x="132845" y="27787"/>
                    <a:pt x="134268" y="27578"/>
                    <a:pt x="134686" y="26469"/>
                  </a:cubicBezTo>
                  <a:cubicBezTo>
                    <a:pt x="132426" y="25277"/>
                    <a:pt x="129706" y="26323"/>
                    <a:pt x="127175" y="26448"/>
                  </a:cubicBezTo>
                  <a:cubicBezTo>
                    <a:pt x="122655" y="26678"/>
                    <a:pt x="118617" y="23917"/>
                    <a:pt x="114620" y="21761"/>
                  </a:cubicBezTo>
                  <a:cubicBezTo>
                    <a:pt x="110624" y="19627"/>
                    <a:pt x="105519" y="18100"/>
                    <a:pt x="101752" y="20611"/>
                  </a:cubicBezTo>
                  <a:cubicBezTo>
                    <a:pt x="101041" y="21092"/>
                    <a:pt x="100330" y="21720"/>
                    <a:pt x="99472" y="21678"/>
                  </a:cubicBezTo>
                  <a:cubicBezTo>
                    <a:pt x="98949" y="21657"/>
                    <a:pt x="98488" y="21364"/>
                    <a:pt x="98028" y="21113"/>
                  </a:cubicBezTo>
                  <a:cubicBezTo>
                    <a:pt x="94513" y="18895"/>
                    <a:pt x="91332" y="16091"/>
                    <a:pt x="88675" y="12869"/>
                  </a:cubicBezTo>
                  <a:cubicBezTo>
                    <a:pt x="86604" y="10379"/>
                    <a:pt x="84804" y="7596"/>
                    <a:pt x="82210" y="5650"/>
                  </a:cubicBezTo>
                  <a:cubicBezTo>
                    <a:pt x="76560" y="1424"/>
                    <a:pt x="67584" y="2700"/>
                    <a:pt x="63316" y="8287"/>
                  </a:cubicBezTo>
                  <a:cubicBezTo>
                    <a:pt x="62876" y="8893"/>
                    <a:pt x="62416" y="9584"/>
                    <a:pt x="61705" y="9814"/>
                  </a:cubicBezTo>
                  <a:cubicBezTo>
                    <a:pt x="60533" y="10232"/>
                    <a:pt x="59340" y="9270"/>
                    <a:pt x="58399" y="8454"/>
                  </a:cubicBezTo>
                  <a:cubicBezTo>
                    <a:pt x="49694" y="921"/>
                    <a:pt x="35655" y="1"/>
                    <a:pt x="26532" y="7031"/>
                  </a:cubicBezTo>
                  <a:cubicBezTo>
                    <a:pt x="23917" y="9061"/>
                    <a:pt x="21761" y="11592"/>
                    <a:pt x="19648" y="14124"/>
                  </a:cubicBezTo>
                  <a:cubicBezTo>
                    <a:pt x="16112" y="18372"/>
                    <a:pt x="5253" y="26888"/>
                    <a:pt x="1" y="28562"/>
                  </a:cubicBezTo>
                  <a:lnTo>
                    <a:pt x="16112" y="28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9" name="Google Shape;199;p14"/>
            <p:cNvGrpSpPr/>
            <p:nvPr/>
          </p:nvGrpSpPr>
          <p:grpSpPr>
            <a:xfrm rot="899960">
              <a:off x="7376572" y="3040319"/>
              <a:ext cx="2565648" cy="1298211"/>
              <a:chOff x="19279125" y="28273675"/>
              <a:chExt cx="2565725" cy="1298250"/>
            </a:xfrm>
          </p:grpSpPr>
          <p:sp>
            <p:nvSpPr>
              <p:cNvPr id="200" name="Google Shape;200;p14"/>
              <p:cNvSpPr/>
              <p:nvPr/>
            </p:nvSpPr>
            <p:spPr>
              <a:xfrm>
                <a:off x="19715375" y="28798125"/>
                <a:ext cx="506850" cy="665075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26603" extrusionOk="0">
                    <a:moveTo>
                      <a:pt x="20102" y="0"/>
                    </a:moveTo>
                    <a:cubicBezTo>
                      <a:pt x="20089" y="0"/>
                      <a:pt x="20076" y="3"/>
                      <a:pt x="20065" y="8"/>
                    </a:cubicBezTo>
                    <a:cubicBezTo>
                      <a:pt x="20002" y="8"/>
                      <a:pt x="19981" y="29"/>
                      <a:pt x="19918" y="50"/>
                    </a:cubicBezTo>
                    <a:cubicBezTo>
                      <a:pt x="18014" y="1975"/>
                      <a:pt x="16194" y="4026"/>
                      <a:pt x="14415" y="6181"/>
                    </a:cubicBezTo>
                    <a:cubicBezTo>
                      <a:pt x="14060" y="6537"/>
                      <a:pt x="13746" y="6934"/>
                      <a:pt x="13474" y="7332"/>
                    </a:cubicBezTo>
                    <a:cubicBezTo>
                      <a:pt x="13264" y="7583"/>
                      <a:pt x="13055" y="7876"/>
                      <a:pt x="12846" y="8148"/>
                    </a:cubicBezTo>
                    <a:lnTo>
                      <a:pt x="12804" y="8169"/>
                    </a:lnTo>
                    <a:cubicBezTo>
                      <a:pt x="9561" y="12270"/>
                      <a:pt x="6506" y="16643"/>
                      <a:pt x="3577" y="20911"/>
                    </a:cubicBezTo>
                    <a:cubicBezTo>
                      <a:pt x="3577" y="20911"/>
                      <a:pt x="3577" y="20932"/>
                      <a:pt x="3556" y="20932"/>
                    </a:cubicBezTo>
                    <a:cubicBezTo>
                      <a:pt x="3556" y="20953"/>
                      <a:pt x="3535" y="20953"/>
                      <a:pt x="3535" y="20974"/>
                    </a:cubicBezTo>
                    <a:cubicBezTo>
                      <a:pt x="2447" y="22522"/>
                      <a:pt x="1401" y="24050"/>
                      <a:pt x="355" y="25535"/>
                    </a:cubicBezTo>
                    <a:cubicBezTo>
                      <a:pt x="0" y="26042"/>
                      <a:pt x="531" y="26603"/>
                      <a:pt x="1046" y="26603"/>
                    </a:cubicBezTo>
                    <a:cubicBezTo>
                      <a:pt x="1169" y="26603"/>
                      <a:pt x="1292" y="26571"/>
                      <a:pt x="1401" y="26498"/>
                    </a:cubicBezTo>
                    <a:cubicBezTo>
                      <a:pt x="1987" y="26142"/>
                      <a:pt x="2593" y="25745"/>
                      <a:pt x="3137" y="25347"/>
                    </a:cubicBezTo>
                    <a:cubicBezTo>
                      <a:pt x="3158" y="25347"/>
                      <a:pt x="3158" y="25326"/>
                      <a:pt x="3158" y="25326"/>
                    </a:cubicBezTo>
                    <a:cubicBezTo>
                      <a:pt x="11423" y="19593"/>
                      <a:pt x="18746" y="10177"/>
                      <a:pt x="20274" y="239"/>
                    </a:cubicBezTo>
                    <a:cubicBezTo>
                      <a:pt x="20274" y="155"/>
                      <a:pt x="20232" y="113"/>
                      <a:pt x="20211" y="50"/>
                    </a:cubicBezTo>
                    <a:cubicBezTo>
                      <a:pt x="20180" y="20"/>
                      <a:pt x="20139" y="0"/>
                      <a:pt x="20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14"/>
              <p:cNvSpPr/>
              <p:nvPr/>
            </p:nvSpPr>
            <p:spPr>
              <a:xfrm>
                <a:off x="20308800" y="28749150"/>
                <a:ext cx="511325" cy="822775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32911" extrusionOk="0">
                    <a:moveTo>
                      <a:pt x="20227" y="1"/>
                    </a:moveTo>
                    <a:cubicBezTo>
                      <a:pt x="20190" y="1"/>
                      <a:pt x="20153" y="8"/>
                      <a:pt x="20118" y="22"/>
                    </a:cubicBezTo>
                    <a:cubicBezTo>
                      <a:pt x="20097" y="22"/>
                      <a:pt x="20097" y="63"/>
                      <a:pt x="20076" y="84"/>
                    </a:cubicBezTo>
                    <a:cubicBezTo>
                      <a:pt x="19804" y="335"/>
                      <a:pt x="19574" y="607"/>
                      <a:pt x="19302" y="900"/>
                    </a:cubicBezTo>
                    <a:cubicBezTo>
                      <a:pt x="19302" y="900"/>
                      <a:pt x="19302" y="921"/>
                      <a:pt x="19281" y="921"/>
                    </a:cubicBezTo>
                    <a:cubicBezTo>
                      <a:pt x="19051" y="1172"/>
                      <a:pt x="18841" y="1444"/>
                      <a:pt x="18632" y="1695"/>
                    </a:cubicBezTo>
                    <a:cubicBezTo>
                      <a:pt x="18569" y="1758"/>
                      <a:pt x="18528" y="1842"/>
                      <a:pt x="18465" y="1884"/>
                    </a:cubicBezTo>
                    <a:cubicBezTo>
                      <a:pt x="18318" y="2093"/>
                      <a:pt x="18130" y="2302"/>
                      <a:pt x="17984" y="2512"/>
                    </a:cubicBezTo>
                    <a:cubicBezTo>
                      <a:pt x="17921" y="2595"/>
                      <a:pt x="17837" y="2679"/>
                      <a:pt x="17795" y="2784"/>
                    </a:cubicBezTo>
                    <a:cubicBezTo>
                      <a:pt x="17628" y="2993"/>
                      <a:pt x="17502" y="3160"/>
                      <a:pt x="17356" y="3369"/>
                    </a:cubicBezTo>
                    <a:cubicBezTo>
                      <a:pt x="17293" y="3453"/>
                      <a:pt x="17209" y="3558"/>
                      <a:pt x="17168" y="3641"/>
                    </a:cubicBezTo>
                    <a:cubicBezTo>
                      <a:pt x="17000" y="3851"/>
                      <a:pt x="16875" y="4060"/>
                      <a:pt x="16749" y="4269"/>
                    </a:cubicBezTo>
                    <a:cubicBezTo>
                      <a:pt x="16686" y="4353"/>
                      <a:pt x="16644" y="4436"/>
                      <a:pt x="16561" y="4520"/>
                    </a:cubicBezTo>
                    <a:lnTo>
                      <a:pt x="16100" y="5232"/>
                    </a:lnTo>
                    <a:cubicBezTo>
                      <a:pt x="16059" y="5273"/>
                      <a:pt x="16017" y="5336"/>
                      <a:pt x="15996" y="5420"/>
                    </a:cubicBezTo>
                    <a:cubicBezTo>
                      <a:pt x="15598" y="6006"/>
                      <a:pt x="15222" y="6633"/>
                      <a:pt x="14866" y="7282"/>
                    </a:cubicBezTo>
                    <a:cubicBezTo>
                      <a:pt x="14803" y="7345"/>
                      <a:pt x="14782" y="7429"/>
                      <a:pt x="14740" y="7512"/>
                    </a:cubicBezTo>
                    <a:cubicBezTo>
                      <a:pt x="14594" y="7742"/>
                      <a:pt x="14468" y="7973"/>
                      <a:pt x="14322" y="8203"/>
                    </a:cubicBezTo>
                    <a:cubicBezTo>
                      <a:pt x="14259" y="8286"/>
                      <a:pt x="14217" y="8391"/>
                      <a:pt x="14155" y="8475"/>
                    </a:cubicBezTo>
                    <a:lnTo>
                      <a:pt x="13757" y="9186"/>
                    </a:lnTo>
                    <a:cubicBezTo>
                      <a:pt x="13715" y="9249"/>
                      <a:pt x="13652" y="9333"/>
                      <a:pt x="13631" y="9416"/>
                    </a:cubicBezTo>
                    <a:cubicBezTo>
                      <a:pt x="13485" y="9709"/>
                      <a:pt x="13318" y="9960"/>
                      <a:pt x="13171" y="10253"/>
                    </a:cubicBezTo>
                    <a:cubicBezTo>
                      <a:pt x="12962" y="10609"/>
                      <a:pt x="12753" y="10986"/>
                      <a:pt x="12564" y="11341"/>
                    </a:cubicBezTo>
                    <a:cubicBezTo>
                      <a:pt x="12502" y="11488"/>
                      <a:pt x="12439" y="11592"/>
                      <a:pt x="12376" y="11718"/>
                    </a:cubicBezTo>
                    <a:lnTo>
                      <a:pt x="12062" y="12262"/>
                    </a:lnTo>
                    <a:cubicBezTo>
                      <a:pt x="11539" y="13224"/>
                      <a:pt x="10995" y="14166"/>
                      <a:pt x="10409" y="15108"/>
                    </a:cubicBezTo>
                    <a:cubicBezTo>
                      <a:pt x="8568" y="18183"/>
                      <a:pt x="6622" y="21217"/>
                      <a:pt x="4718" y="24251"/>
                    </a:cubicBezTo>
                    <a:lnTo>
                      <a:pt x="4718" y="24272"/>
                    </a:lnTo>
                    <a:lnTo>
                      <a:pt x="4718" y="24293"/>
                    </a:lnTo>
                    <a:lnTo>
                      <a:pt x="4718" y="24314"/>
                    </a:lnTo>
                    <a:lnTo>
                      <a:pt x="4718" y="24356"/>
                    </a:lnTo>
                    <a:lnTo>
                      <a:pt x="4718" y="24377"/>
                    </a:lnTo>
                    <a:cubicBezTo>
                      <a:pt x="3693" y="26030"/>
                      <a:pt x="2668" y="27641"/>
                      <a:pt x="1684" y="29315"/>
                    </a:cubicBezTo>
                    <a:lnTo>
                      <a:pt x="1684" y="29336"/>
                    </a:lnTo>
                    <a:lnTo>
                      <a:pt x="1684" y="29377"/>
                    </a:lnTo>
                    <a:lnTo>
                      <a:pt x="1684" y="29398"/>
                    </a:lnTo>
                    <a:lnTo>
                      <a:pt x="1684" y="29419"/>
                    </a:lnTo>
                    <a:lnTo>
                      <a:pt x="1684" y="29461"/>
                    </a:lnTo>
                    <a:cubicBezTo>
                      <a:pt x="1621" y="29503"/>
                      <a:pt x="1600" y="29587"/>
                      <a:pt x="1559" y="29670"/>
                    </a:cubicBezTo>
                    <a:lnTo>
                      <a:pt x="1559" y="29691"/>
                    </a:lnTo>
                    <a:cubicBezTo>
                      <a:pt x="1140" y="30361"/>
                      <a:pt x="743" y="31072"/>
                      <a:pt x="345" y="31763"/>
                    </a:cubicBezTo>
                    <a:cubicBezTo>
                      <a:pt x="1" y="32365"/>
                      <a:pt x="520" y="32911"/>
                      <a:pt x="1088" y="32911"/>
                    </a:cubicBezTo>
                    <a:cubicBezTo>
                      <a:pt x="1210" y="32911"/>
                      <a:pt x="1335" y="32886"/>
                      <a:pt x="1454" y="32830"/>
                    </a:cubicBezTo>
                    <a:cubicBezTo>
                      <a:pt x="1517" y="32809"/>
                      <a:pt x="1600" y="32746"/>
                      <a:pt x="1684" y="32662"/>
                    </a:cubicBezTo>
                    <a:cubicBezTo>
                      <a:pt x="6476" y="28038"/>
                      <a:pt x="10388" y="22556"/>
                      <a:pt x="13757" y="16844"/>
                    </a:cubicBezTo>
                    <a:cubicBezTo>
                      <a:pt x="16247" y="12408"/>
                      <a:pt x="19051" y="7721"/>
                      <a:pt x="20097" y="2700"/>
                    </a:cubicBezTo>
                    <a:cubicBezTo>
                      <a:pt x="20097" y="2658"/>
                      <a:pt x="20118" y="2616"/>
                      <a:pt x="20118" y="2595"/>
                    </a:cubicBezTo>
                    <a:cubicBezTo>
                      <a:pt x="20160" y="2365"/>
                      <a:pt x="20222" y="2093"/>
                      <a:pt x="20243" y="1863"/>
                    </a:cubicBezTo>
                    <a:cubicBezTo>
                      <a:pt x="20243" y="1800"/>
                      <a:pt x="20264" y="1779"/>
                      <a:pt x="20264" y="1737"/>
                    </a:cubicBezTo>
                    <a:lnTo>
                      <a:pt x="20348" y="1172"/>
                    </a:lnTo>
                    <a:cubicBezTo>
                      <a:pt x="20390" y="1068"/>
                      <a:pt x="20390" y="1005"/>
                      <a:pt x="20390" y="879"/>
                    </a:cubicBezTo>
                    <a:cubicBezTo>
                      <a:pt x="20411" y="733"/>
                      <a:pt x="20411" y="607"/>
                      <a:pt x="20432" y="440"/>
                    </a:cubicBezTo>
                    <a:cubicBezTo>
                      <a:pt x="20432" y="356"/>
                      <a:pt x="20453" y="294"/>
                      <a:pt x="20453" y="210"/>
                    </a:cubicBezTo>
                    <a:lnTo>
                      <a:pt x="20453" y="126"/>
                    </a:lnTo>
                    <a:cubicBezTo>
                      <a:pt x="20453" y="105"/>
                      <a:pt x="20432" y="105"/>
                      <a:pt x="20432" y="84"/>
                    </a:cubicBezTo>
                    <a:cubicBezTo>
                      <a:pt x="20376" y="29"/>
                      <a:pt x="20301" y="1"/>
                      <a:pt x="2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4"/>
              <p:cNvSpPr/>
              <p:nvPr/>
            </p:nvSpPr>
            <p:spPr>
              <a:xfrm>
                <a:off x="20182700" y="28375125"/>
                <a:ext cx="603425" cy="350075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14003" extrusionOk="0">
                    <a:moveTo>
                      <a:pt x="808" y="1"/>
                    </a:moveTo>
                    <a:cubicBezTo>
                      <a:pt x="364" y="1"/>
                      <a:pt x="1" y="496"/>
                      <a:pt x="137" y="922"/>
                    </a:cubicBezTo>
                    <a:cubicBezTo>
                      <a:pt x="179" y="1027"/>
                      <a:pt x="263" y="1131"/>
                      <a:pt x="367" y="1215"/>
                    </a:cubicBezTo>
                    <a:cubicBezTo>
                      <a:pt x="6623" y="6404"/>
                      <a:pt x="13131" y="11070"/>
                      <a:pt x="20935" y="13288"/>
                    </a:cubicBezTo>
                    <a:cubicBezTo>
                      <a:pt x="20977" y="13309"/>
                      <a:pt x="21040" y="13309"/>
                      <a:pt x="21103" y="13351"/>
                    </a:cubicBezTo>
                    <a:cubicBezTo>
                      <a:pt x="21500" y="13434"/>
                      <a:pt x="21919" y="13560"/>
                      <a:pt x="22316" y="13643"/>
                    </a:cubicBezTo>
                    <a:cubicBezTo>
                      <a:pt x="22421" y="13685"/>
                      <a:pt x="22484" y="13706"/>
                      <a:pt x="22588" y="13727"/>
                    </a:cubicBezTo>
                    <a:cubicBezTo>
                      <a:pt x="22965" y="13811"/>
                      <a:pt x="23362" y="13895"/>
                      <a:pt x="23718" y="13957"/>
                    </a:cubicBezTo>
                    <a:cubicBezTo>
                      <a:pt x="23781" y="13957"/>
                      <a:pt x="23802" y="13999"/>
                      <a:pt x="23823" y="13999"/>
                    </a:cubicBezTo>
                    <a:cubicBezTo>
                      <a:pt x="23838" y="14001"/>
                      <a:pt x="23852" y="14002"/>
                      <a:pt x="23867" y="14002"/>
                    </a:cubicBezTo>
                    <a:cubicBezTo>
                      <a:pt x="23990" y="14002"/>
                      <a:pt x="24078" y="13923"/>
                      <a:pt x="24116" y="13811"/>
                    </a:cubicBezTo>
                    <a:cubicBezTo>
                      <a:pt x="24137" y="13769"/>
                      <a:pt x="24137" y="13727"/>
                      <a:pt x="24116" y="13685"/>
                    </a:cubicBezTo>
                    <a:cubicBezTo>
                      <a:pt x="24116" y="13643"/>
                      <a:pt x="24095" y="13602"/>
                      <a:pt x="24032" y="13581"/>
                    </a:cubicBezTo>
                    <a:cubicBezTo>
                      <a:pt x="23676" y="13309"/>
                      <a:pt x="23341" y="13037"/>
                      <a:pt x="22965" y="12765"/>
                    </a:cubicBezTo>
                    <a:cubicBezTo>
                      <a:pt x="22923" y="12744"/>
                      <a:pt x="22860" y="12681"/>
                      <a:pt x="22818" y="12660"/>
                    </a:cubicBezTo>
                    <a:cubicBezTo>
                      <a:pt x="22525" y="12451"/>
                      <a:pt x="22212" y="12221"/>
                      <a:pt x="21919" y="12011"/>
                    </a:cubicBezTo>
                    <a:lnTo>
                      <a:pt x="21688" y="11844"/>
                    </a:lnTo>
                    <a:cubicBezTo>
                      <a:pt x="21333" y="11614"/>
                      <a:pt x="21019" y="11384"/>
                      <a:pt x="20684" y="11175"/>
                    </a:cubicBezTo>
                    <a:lnTo>
                      <a:pt x="20663" y="11133"/>
                    </a:lnTo>
                    <a:cubicBezTo>
                      <a:pt x="16876" y="8580"/>
                      <a:pt x="12859" y="6404"/>
                      <a:pt x="8841" y="4228"/>
                    </a:cubicBezTo>
                    <a:cubicBezTo>
                      <a:pt x="8841" y="4228"/>
                      <a:pt x="8820" y="4228"/>
                      <a:pt x="8820" y="4207"/>
                    </a:cubicBezTo>
                    <a:lnTo>
                      <a:pt x="8800" y="4207"/>
                    </a:lnTo>
                    <a:cubicBezTo>
                      <a:pt x="6226" y="2847"/>
                      <a:pt x="3673" y="1508"/>
                      <a:pt x="1121" y="85"/>
                    </a:cubicBezTo>
                    <a:cubicBezTo>
                      <a:pt x="1016" y="27"/>
                      <a:pt x="910" y="1"/>
                      <a:pt x="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4"/>
              <p:cNvSpPr/>
              <p:nvPr/>
            </p:nvSpPr>
            <p:spPr>
              <a:xfrm>
                <a:off x="19914100" y="28430850"/>
                <a:ext cx="673250" cy="292175"/>
              </a:xfrm>
              <a:custGeom>
                <a:avLst/>
                <a:gdLst/>
                <a:ahLst/>
                <a:cxnLst/>
                <a:rect l="l" t="t" r="r" b="b"/>
                <a:pathLst>
                  <a:path w="26930" h="11687" extrusionOk="0">
                    <a:moveTo>
                      <a:pt x="1364" y="1"/>
                    </a:moveTo>
                    <a:cubicBezTo>
                      <a:pt x="1157" y="1"/>
                      <a:pt x="953" y="11"/>
                      <a:pt x="754" y="32"/>
                    </a:cubicBezTo>
                    <a:cubicBezTo>
                      <a:pt x="210" y="53"/>
                      <a:pt x="1" y="492"/>
                      <a:pt x="106" y="911"/>
                    </a:cubicBezTo>
                    <a:cubicBezTo>
                      <a:pt x="210" y="1141"/>
                      <a:pt x="357" y="1392"/>
                      <a:pt x="650" y="1476"/>
                    </a:cubicBezTo>
                    <a:cubicBezTo>
                      <a:pt x="3683" y="2522"/>
                      <a:pt x="6696" y="3610"/>
                      <a:pt x="9647" y="4782"/>
                    </a:cubicBezTo>
                    <a:lnTo>
                      <a:pt x="9626" y="4782"/>
                    </a:lnTo>
                    <a:cubicBezTo>
                      <a:pt x="11802" y="5640"/>
                      <a:pt x="13936" y="6581"/>
                      <a:pt x="16091" y="7606"/>
                    </a:cubicBezTo>
                    <a:cubicBezTo>
                      <a:pt x="16970" y="8025"/>
                      <a:pt x="17807" y="8464"/>
                      <a:pt x="18644" y="8925"/>
                    </a:cubicBezTo>
                    <a:cubicBezTo>
                      <a:pt x="21238" y="10222"/>
                      <a:pt x="23770" y="11394"/>
                      <a:pt x="26783" y="11686"/>
                    </a:cubicBezTo>
                    <a:cubicBezTo>
                      <a:pt x="26825" y="11686"/>
                      <a:pt x="26867" y="11686"/>
                      <a:pt x="26888" y="11666"/>
                    </a:cubicBezTo>
                    <a:cubicBezTo>
                      <a:pt x="26909" y="11645"/>
                      <a:pt x="26930" y="11582"/>
                      <a:pt x="26930" y="11498"/>
                    </a:cubicBezTo>
                    <a:cubicBezTo>
                      <a:pt x="26930" y="11414"/>
                      <a:pt x="26888" y="11373"/>
                      <a:pt x="26804" y="11352"/>
                    </a:cubicBezTo>
                    <a:lnTo>
                      <a:pt x="26783" y="11352"/>
                    </a:lnTo>
                    <a:cubicBezTo>
                      <a:pt x="26553" y="11268"/>
                      <a:pt x="26344" y="11184"/>
                      <a:pt x="26093" y="11080"/>
                    </a:cubicBezTo>
                    <a:cubicBezTo>
                      <a:pt x="26051" y="11059"/>
                      <a:pt x="25988" y="11038"/>
                      <a:pt x="25946" y="11038"/>
                    </a:cubicBezTo>
                    <a:cubicBezTo>
                      <a:pt x="25737" y="10954"/>
                      <a:pt x="25528" y="10850"/>
                      <a:pt x="25318" y="10745"/>
                    </a:cubicBezTo>
                    <a:cubicBezTo>
                      <a:pt x="25256" y="10724"/>
                      <a:pt x="25214" y="10682"/>
                      <a:pt x="25130" y="10661"/>
                    </a:cubicBezTo>
                    <a:cubicBezTo>
                      <a:pt x="24921" y="10557"/>
                      <a:pt x="24733" y="10452"/>
                      <a:pt x="24523" y="10347"/>
                    </a:cubicBezTo>
                    <a:lnTo>
                      <a:pt x="24377" y="10264"/>
                    </a:lnTo>
                    <a:cubicBezTo>
                      <a:pt x="24189" y="10159"/>
                      <a:pt x="24042" y="10054"/>
                      <a:pt x="23854" y="9950"/>
                    </a:cubicBezTo>
                    <a:cubicBezTo>
                      <a:pt x="23791" y="9929"/>
                      <a:pt x="23749" y="9908"/>
                      <a:pt x="23686" y="9845"/>
                    </a:cubicBezTo>
                    <a:cubicBezTo>
                      <a:pt x="23519" y="9762"/>
                      <a:pt x="23331" y="9615"/>
                      <a:pt x="23142" y="9510"/>
                    </a:cubicBezTo>
                    <a:cubicBezTo>
                      <a:pt x="23059" y="9469"/>
                      <a:pt x="23017" y="9427"/>
                      <a:pt x="22933" y="9385"/>
                    </a:cubicBezTo>
                    <a:cubicBezTo>
                      <a:pt x="22745" y="9280"/>
                      <a:pt x="22598" y="9155"/>
                      <a:pt x="22410" y="9029"/>
                    </a:cubicBezTo>
                    <a:cubicBezTo>
                      <a:pt x="22326" y="8966"/>
                      <a:pt x="22264" y="8925"/>
                      <a:pt x="22180" y="8841"/>
                    </a:cubicBezTo>
                    <a:cubicBezTo>
                      <a:pt x="22054" y="8757"/>
                      <a:pt x="21950" y="8673"/>
                      <a:pt x="21845" y="8569"/>
                    </a:cubicBezTo>
                    <a:cubicBezTo>
                      <a:pt x="21678" y="8443"/>
                      <a:pt x="21531" y="8339"/>
                      <a:pt x="21364" y="8213"/>
                    </a:cubicBezTo>
                    <a:cubicBezTo>
                      <a:pt x="21343" y="8192"/>
                      <a:pt x="21280" y="8150"/>
                      <a:pt x="21259" y="8129"/>
                    </a:cubicBezTo>
                    <a:cubicBezTo>
                      <a:pt x="18769" y="6246"/>
                      <a:pt x="16363" y="4112"/>
                      <a:pt x="13559" y="2773"/>
                    </a:cubicBezTo>
                    <a:cubicBezTo>
                      <a:pt x="10023" y="1078"/>
                      <a:pt x="6006" y="137"/>
                      <a:pt x="2051" y="32"/>
                    </a:cubicBezTo>
                    <a:lnTo>
                      <a:pt x="1989" y="32"/>
                    </a:lnTo>
                    <a:cubicBezTo>
                      <a:pt x="1779" y="11"/>
                      <a:pt x="1570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14"/>
              <p:cNvSpPr/>
              <p:nvPr/>
            </p:nvSpPr>
            <p:spPr>
              <a:xfrm>
                <a:off x="19600250" y="28499650"/>
                <a:ext cx="774200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9835" extrusionOk="0">
                    <a:moveTo>
                      <a:pt x="6613" y="0"/>
                    </a:moveTo>
                    <a:cubicBezTo>
                      <a:pt x="4520" y="0"/>
                      <a:pt x="2532" y="63"/>
                      <a:pt x="733" y="251"/>
                    </a:cubicBezTo>
                    <a:cubicBezTo>
                      <a:pt x="252" y="272"/>
                      <a:pt x="1" y="753"/>
                      <a:pt x="105" y="1151"/>
                    </a:cubicBezTo>
                    <a:cubicBezTo>
                      <a:pt x="105" y="1318"/>
                      <a:pt x="252" y="1507"/>
                      <a:pt x="545" y="1590"/>
                    </a:cubicBezTo>
                    <a:cubicBezTo>
                      <a:pt x="5859" y="2678"/>
                      <a:pt x="11007" y="4080"/>
                      <a:pt x="16154" y="5712"/>
                    </a:cubicBezTo>
                    <a:cubicBezTo>
                      <a:pt x="16509" y="5817"/>
                      <a:pt x="16844" y="5963"/>
                      <a:pt x="17179" y="6068"/>
                    </a:cubicBezTo>
                    <a:lnTo>
                      <a:pt x="17158" y="6068"/>
                    </a:lnTo>
                    <a:cubicBezTo>
                      <a:pt x="18518" y="6528"/>
                      <a:pt x="19878" y="7051"/>
                      <a:pt x="21259" y="7574"/>
                    </a:cubicBezTo>
                    <a:cubicBezTo>
                      <a:pt x="21343" y="7595"/>
                      <a:pt x="21385" y="7637"/>
                      <a:pt x="21468" y="7658"/>
                    </a:cubicBezTo>
                    <a:cubicBezTo>
                      <a:pt x="21489" y="7658"/>
                      <a:pt x="21531" y="7679"/>
                      <a:pt x="21573" y="7679"/>
                    </a:cubicBezTo>
                    <a:cubicBezTo>
                      <a:pt x="24000" y="8579"/>
                      <a:pt x="26490" y="9416"/>
                      <a:pt x="29022" y="9730"/>
                    </a:cubicBezTo>
                    <a:lnTo>
                      <a:pt x="29064" y="9730"/>
                    </a:lnTo>
                    <a:cubicBezTo>
                      <a:pt x="29182" y="9747"/>
                      <a:pt x="29355" y="9777"/>
                      <a:pt x="29528" y="9777"/>
                    </a:cubicBezTo>
                    <a:cubicBezTo>
                      <a:pt x="29569" y="9777"/>
                      <a:pt x="29610" y="9775"/>
                      <a:pt x="29649" y="9771"/>
                    </a:cubicBezTo>
                    <a:cubicBezTo>
                      <a:pt x="29838" y="9792"/>
                      <a:pt x="30026" y="9792"/>
                      <a:pt x="30173" y="9834"/>
                    </a:cubicBezTo>
                    <a:lnTo>
                      <a:pt x="30319" y="9834"/>
                    </a:lnTo>
                    <a:cubicBezTo>
                      <a:pt x="30361" y="9834"/>
                      <a:pt x="30424" y="9834"/>
                      <a:pt x="30466" y="9792"/>
                    </a:cubicBezTo>
                    <a:cubicBezTo>
                      <a:pt x="30758" y="9730"/>
                      <a:pt x="30968" y="9374"/>
                      <a:pt x="30905" y="9060"/>
                    </a:cubicBezTo>
                    <a:cubicBezTo>
                      <a:pt x="30884" y="8997"/>
                      <a:pt x="30884" y="8914"/>
                      <a:pt x="30821" y="8851"/>
                    </a:cubicBezTo>
                    <a:cubicBezTo>
                      <a:pt x="30779" y="8788"/>
                      <a:pt x="30717" y="8725"/>
                      <a:pt x="30675" y="8642"/>
                    </a:cubicBezTo>
                    <a:cubicBezTo>
                      <a:pt x="30445" y="8328"/>
                      <a:pt x="30173" y="8056"/>
                      <a:pt x="29942" y="7763"/>
                    </a:cubicBezTo>
                    <a:cubicBezTo>
                      <a:pt x="29733" y="7428"/>
                      <a:pt x="29440" y="7135"/>
                      <a:pt x="29105" y="6905"/>
                    </a:cubicBezTo>
                    <a:cubicBezTo>
                      <a:pt x="23686" y="1716"/>
                      <a:pt x="14501" y="42"/>
                      <a:pt x="6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14"/>
              <p:cNvSpPr/>
              <p:nvPr/>
            </p:nvSpPr>
            <p:spPr>
              <a:xfrm>
                <a:off x="20149825" y="28752300"/>
                <a:ext cx="462625" cy="768775"/>
              </a:xfrm>
              <a:custGeom>
                <a:avLst/>
                <a:gdLst/>
                <a:ahLst/>
                <a:cxnLst/>
                <a:rect l="l" t="t" r="r" b="b"/>
                <a:pathLst>
                  <a:path w="18505" h="30751" extrusionOk="0">
                    <a:moveTo>
                      <a:pt x="13598" y="8453"/>
                    </a:moveTo>
                    <a:cubicBezTo>
                      <a:pt x="13593" y="8459"/>
                      <a:pt x="13588" y="8464"/>
                      <a:pt x="13588" y="8474"/>
                    </a:cubicBezTo>
                    <a:lnTo>
                      <a:pt x="13588" y="8474"/>
                    </a:lnTo>
                    <a:cubicBezTo>
                      <a:pt x="13591" y="8467"/>
                      <a:pt x="13595" y="8460"/>
                      <a:pt x="13598" y="8453"/>
                    </a:cubicBezTo>
                    <a:close/>
                    <a:moveTo>
                      <a:pt x="18233" y="0"/>
                    </a:moveTo>
                    <a:cubicBezTo>
                      <a:pt x="18170" y="0"/>
                      <a:pt x="18066" y="42"/>
                      <a:pt x="18003" y="84"/>
                    </a:cubicBezTo>
                    <a:cubicBezTo>
                      <a:pt x="17773" y="293"/>
                      <a:pt x="17563" y="481"/>
                      <a:pt x="17333" y="691"/>
                    </a:cubicBezTo>
                    <a:cubicBezTo>
                      <a:pt x="17255" y="769"/>
                      <a:pt x="17323" y="902"/>
                      <a:pt x="17418" y="902"/>
                    </a:cubicBezTo>
                    <a:cubicBezTo>
                      <a:pt x="17424" y="902"/>
                      <a:pt x="17431" y="901"/>
                      <a:pt x="17438" y="900"/>
                    </a:cubicBezTo>
                    <a:lnTo>
                      <a:pt x="17438" y="900"/>
                    </a:lnTo>
                    <a:cubicBezTo>
                      <a:pt x="17375" y="921"/>
                      <a:pt x="17354" y="942"/>
                      <a:pt x="17291" y="984"/>
                    </a:cubicBezTo>
                    <a:cubicBezTo>
                      <a:pt x="17291" y="984"/>
                      <a:pt x="17270" y="984"/>
                      <a:pt x="17270" y="1005"/>
                    </a:cubicBezTo>
                    <a:cubicBezTo>
                      <a:pt x="17229" y="1025"/>
                      <a:pt x="17187" y="1046"/>
                      <a:pt x="17145" y="1109"/>
                    </a:cubicBezTo>
                    <a:lnTo>
                      <a:pt x="17124" y="1130"/>
                    </a:lnTo>
                    <a:lnTo>
                      <a:pt x="16977" y="1256"/>
                    </a:lnTo>
                    <a:cubicBezTo>
                      <a:pt x="16957" y="1297"/>
                      <a:pt x="16936" y="1318"/>
                      <a:pt x="16915" y="1360"/>
                    </a:cubicBezTo>
                    <a:lnTo>
                      <a:pt x="16852" y="1423"/>
                    </a:lnTo>
                    <a:cubicBezTo>
                      <a:pt x="16203" y="2302"/>
                      <a:pt x="15471" y="4143"/>
                      <a:pt x="14927" y="5524"/>
                    </a:cubicBezTo>
                    <a:cubicBezTo>
                      <a:pt x="14760" y="5922"/>
                      <a:pt x="14613" y="6340"/>
                      <a:pt x="14446" y="6738"/>
                    </a:cubicBezTo>
                    <a:cubicBezTo>
                      <a:pt x="14446" y="6759"/>
                      <a:pt x="14425" y="6779"/>
                      <a:pt x="14425" y="6800"/>
                    </a:cubicBezTo>
                    <a:cubicBezTo>
                      <a:pt x="14425" y="6842"/>
                      <a:pt x="14404" y="6842"/>
                      <a:pt x="14404" y="6863"/>
                    </a:cubicBezTo>
                    <a:cubicBezTo>
                      <a:pt x="14341" y="6968"/>
                      <a:pt x="14320" y="7051"/>
                      <a:pt x="14299" y="7093"/>
                    </a:cubicBezTo>
                    <a:cubicBezTo>
                      <a:pt x="14236" y="7219"/>
                      <a:pt x="14153" y="7365"/>
                      <a:pt x="14111" y="7470"/>
                    </a:cubicBezTo>
                    <a:cubicBezTo>
                      <a:pt x="13930" y="7793"/>
                      <a:pt x="13787" y="8115"/>
                      <a:pt x="13608" y="8438"/>
                    </a:cubicBezTo>
                    <a:lnTo>
                      <a:pt x="13608" y="8438"/>
                    </a:lnTo>
                    <a:cubicBezTo>
                      <a:pt x="13609" y="8436"/>
                      <a:pt x="13609" y="8434"/>
                      <a:pt x="13609" y="8432"/>
                    </a:cubicBezTo>
                    <a:lnTo>
                      <a:pt x="13609" y="8432"/>
                    </a:lnTo>
                    <a:cubicBezTo>
                      <a:pt x="13605" y="8439"/>
                      <a:pt x="13602" y="8446"/>
                      <a:pt x="13598" y="8453"/>
                    </a:cubicBezTo>
                    <a:lnTo>
                      <a:pt x="13598" y="8453"/>
                    </a:lnTo>
                    <a:cubicBezTo>
                      <a:pt x="13599" y="8452"/>
                      <a:pt x="13600" y="8451"/>
                      <a:pt x="13601" y="8450"/>
                    </a:cubicBezTo>
                    <a:lnTo>
                      <a:pt x="13601" y="8450"/>
                    </a:lnTo>
                    <a:cubicBezTo>
                      <a:pt x="13597" y="8458"/>
                      <a:pt x="13592" y="8466"/>
                      <a:pt x="13588" y="8474"/>
                    </a:cubicBezTo>
                    <a:cubicBezTo>
                      <a:pt x="13588" y="8474"/>
                      <a:pt x="13588" y="8474"/>
                      <a:pt x="13588" y="8474"/>
                    </a:cubicBezTo>
                    <a:lnTo>
                      <a:pt x="13588" y="8474"/>
                    </a:lnTo>
                    <a:cubicBezTo>
                      <a:pt x="12527" y="10595"/>
                      <a:pt x="11404" y="12735"/>
                      <a:pt x="10261" y="14814"/>
                    </a:cubicBezTo>
                    <a:cubicBezTo>
                      <a:pt x="8294" y="18308"/>
                      <a:pt x="6181" y="21635"/>
                      <a:pt x="3900" y="24878"/>
                    </a:cubicBezTo>
                    <a:cubicBezTo>
                      <a:pt x="2729" y="26552"/>
                      <a:pt x="1536" y="28226"/>
                      <a:pt x="301" y="29879"/>
                    </a:cubicBezTo>
                    <a:cubicBezTo>
                      <a:pt x="1" y="30291"/>
                      <a:pt x="299" y="30750"/>
                      <a:pt x="688" y="30750"/>
                    </a:cubicBezTo>
                    <a:cubicBezTo>
                      <a:pt x="813" y="30750"/>
                      <a:pt x="948" y="30703"/>
                      <a:pt x="1076" y="30591"/>
                    </a:cubicBezTo>
                    <a:cubicBezTo>
                      <a:pt x="2540" y="29251"/>
                      <a:pt x="4047" y="27787"/>
                      <a:pt x="5532" y="26155"/>
                    </a:cubicBezTo>
                    <a:lnTo>
                      <a:pt x="5532" y="26134"/>
                    </a:lnTo>
                    <a:lnTo>
                      <a:pt x="5616" y="26050"/>
                    </a:lnTo>
                    <a:cubicBezTo>
                      <a:pt x="11726" y="19355"/>
                      <a:pt x="17375" y="10546"/>
                      <a:pt x="18379" y="1988"/>
                    </a:cubicBezTo>
                    <a:lnTo>
                      <a:pt x="18379" y="1883"/>
                    </a:lnTo>
                    <a:cubicBezTo>
                      <a:pt x="18421" y="1360"/>
                      <a:pt x="18484" y="816"/>
                      <a:pt x="18505" y="293"/>
                    </a:cubicBezTo>
                    <a:lnTo>
                      <a:pt x="18505" y="189"/>
                    </a:lnTo>
                    <a:cubicBezTo>
                      <a:pt x="18484" y="84"/>
                      <a:pt x="18379" y="0"/>
                      <a:pt x="18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4"/>
              <p:cNvSpPr/>
              <p:nvPr/>
            </p:nvSpPr>
            <p:spPr>
              <a:xfrm>
                <a:off x="19279125" y="28273675"/>
                <a:ext cx="2565725" cy="1180375"/>
              </a:xfrm>
              <a:custGeom>
                <a:avLst/>
                <a:gdLst/>
                <a:ahLst/>
                <a:cxnLst/>
                <a:rect l="l" t="t" r="r" b="b"/>
                <a:pathLst>
                  <a:path w="102629" h="47215" extrusionOk="0">
                    <a:moveTo>
                      <a:pt x="72729" y="5754"/>
                    </a:moveTo>
                    <a:lnTo>
                      <a:pt x="72729" y="5754"/>
                    </a:lnTo>
                    <a:cubicBezTo>
                      <a:pt x="73231" y="6277"/>
                      <a:pt x="73733" y="6800"/>
                      <a:pt x="74194" y="7365"/>
                    </a:cubicBezTo>
                    <a:cubicBezTo>
                      <a:pt x="74232" y="7403"/>
                      <a:pt x="74269" y="7419"/>
                      <a:pt x="74305" y="7419"/>
                    </a:cubicBezTo>
                    <a:cubicBezTo>
                      <a:pt x="74369" y="7419"/>
                      <a:pt x="74426" y="7369"/>
                      <a:pt x="74466" y="7302"/>
                    </a:cubicBezTo>
                    <a:cubicBezTo>
                      <a:pt x="76328" y="9144"/>
                      <a:pt x="77918" y="11173"/>
                      <a:pt x="79257" y="13391"/>
                    </a:cubicBezTo>
                    <a:lnTo>
                      <a:pt x="79257" y="13433"/>
                    </a:lnTo>
                    <a:cubicBezTo>
                      <a:pt x="80659" y="15777"/>
                      <a:pt x="81789" y="18371"/>
                      <a:pt x="82626" y="21196"/>
                    </a:cubicBezTo>
                    <a:cubicBezTo>
                      <a:pt x="82103" y="21070"/>
                      <a:pt x="81559" y="20966"/>
                      <a:pt x="81036" y="20819"/>
                    </a:cubicBezTo>
                    <a:lnTo>
                      <a:pt x="81036" y="20777"/>
                    </a:lnTo>
                    <a:cubicBezTo>
                      <a:pt x="80994" y="20756"/>
                      <a:pt x="80931" y="20694"/>
                      <a:pt x="80868" y="20694"/>
                    </a:cubicBezTo>
                    <a:cubicBezTo>
                      <a:pt x="80847" y="20694"/>
                      <a:pt x="80847" y="20694"/>
                      <a:pt x="80827" y="20714"/>
                    </a:cubicBezTo>
                    <a:cubicBezTo>
                      <a:pt x="80785" y="20756"/>
                      <a:pt x="80743" y="20777"/>
                      <a:pt x="80722" y="20798"/>
                    </a:cubicBezTo>
                    <a:cubicBezTo>
                      <a:pt x="79885" y="20610"/>
                      <a:pt x="79006" y="20463"/>
                      <a:pt x="78169" y="20275"/>
                    </a:cubicBezTo>
                    <a:lnTo>
                      <a:pt x="78169" y="20254"/>
                    </a:lnTo>
                    <a:cubicBezTo>
                      <a:pt x="78169" y="20254"/>
                      <a:pt x="78169" y="20233"/>
                      <a:pt x="78211" y="20233"/>
                    </a:cubicBezTo>
                    <a:cubicBezTo>
                      <a:pt x="78839" y="14416"/>
                      <a:pt x="76579" y="9834"/>
                      <a:pt x="73043" y="6152"/>
                    </a:cubicBezTo>
                    <a:lnTo>
                      <a:pt x="72729" y="5754"/>
                    </a:lnTo>
                    <a:close/>
                    <a:moveTo>
                      <a:pt x="72311" y="19857"/>
                    </a:moveTo>
                    <a:cubicBezTo>
                      <a:pt x="73985" y="20066"/>
                      <a:pt x="75637" y="20338"/>
                      <a:pt x="77311" y="20610"/>
                    </a:cubicBezTo>
                    <a:cubicBezTo>
                      <a:pt x="76935" y="21091"/>
                      <a:pt x="76579" y="21531"/>
                      <a:pt x="76223" y="22012"/>
                    </a:cubicBezTo>
                    <a:cubicBezTo>
                      <a:pt x="74884" y="23644"/>
                      <a:pt x="73524" y="25297"/>
                      <a:pt x="72164" y="26929"/>
                    </a:cubicBezTo>
                    <a:lnTo>
                      <a:pt x="72164" y="26950"/>
                    </a:lnTo>
                    <a:cubicBezTo>
                      <a:pt x="71516" y="27703"/>
                      <a:pt x="70867" y="28456"/>
                      <a:pt x="70218" y="29230"/>
                    </a:cubicBezTo>
                    <a:cubicBezTo>
                      <a:pt x="69465" y="30109"/>
                      <a:pt x="68712" y="30967"/>
                      <a:pt x="67917" y="31867"/>
                    </a:cubicBezTo>
                    <a:lnTo>
                      <a:pt x="67896" y="31888"/>
                    </a:lnTo>
                    <a:cubicBezTo>
                      <a:pt x="66640" y="33331"/>
                      <a:pt x="65364" y="34733"/>
                      <a:pt x="64067" y="36156"/>
                    </a:cubicBezTo>
                    <a:cubicBezTo>
                      <a:pt x="65615" y="34210"/>
                      <a:pt x="67080" y="32181"/>
                      <a:pt x="68335" y="30067"/>
                    </a:cubicBezTo>
                    <a:cubicBezTo>
                      <a:pt x="68440" y="29879"/>
                      <a:pt x="68586" y="29670"/>
                      <a:pt x="68691" y="29481"/>
                    </a:cubicBezTo>
                    <a:cubicBezTo>
                      <a:pt x="68754" y="29356"/>
                      <a:pt x="68816" y="29251"/>
                      <a:pt x="68900" y="29126"/>
                    </a:cubicBezTo>
                    <a:cubicBezTo>
                      <a:pt x="69047" y="28854"/>
                      <a:pt x="69172" y="28603"/>
                      <a:pt x="69319" y="28331"/>
                    </a:cubicBezTo>
                    <a:lnTo>
                      <a:pt x="69465" y="28017"/>
                    </a:lnTo>
                    <a:lnTo>
                      <a:pt x="69779" y="27389"/>
                    </a:lnTo>
                    <a:cubicBezTo>
                      <a:pt x="69821" y="27285"/>
                      <a:pt x="69883" y="27201"/>
                      <a:pt x="69904" y="27096"/>
                    </a:cubicBezTo>
                    <a:cubicBezTo>
                      <a:pt x="70051" y="26824"/>
                      <a:pt x="70176" y="26552"/>
                      <a:pt x="70302" y="26259"/>
                    </a:cubicBezTo>
                    <a:cubicBezTo>
                      <a:pt x="70344" y="26155"/>
                      <a:pt x="70386" y="26092"/>
                      <a:pt x="70428" y="25987"/>
                    </a:cubicBezTo>
                    <a:cubicBezTo>
                      <a:pt x="70574" y="25715"/>
                      <a:pt x="70679" y="25422"/>
                      <a:pt x="70783" y="25171"/>
                    </a:cubicBezTo>
                    <a:cubicBezTo>
                      <a:pt x="70804" y="25108"/>
                      <a:pt x="70804" y="25088"/>
                      <a:pt x="70825" y="25046"/>
                    </a:cubicBezTo>
                    <a:cubicBezTo>
                      <a:pt x="70930" y="24753"/>
                      <a:pt x="71055" y="24460"/>
                      <a:pt x="71160" y="24167"/>
                    </a:cubicBezTo>
                    <a:cubicBezTo>
                      <a:pt x="71202" y="24104"/>
                      <a:pt x="71223" y="24041"/>
                      <a:pt x="71244" y="23958"/>
                    </a:cubicBezTo>
                    <a:cubicBezTo>
                      <a:pt x="71348" y="23644"/>
                      <a:pt x="71453" y="23330"/>
                      <a:pt x="71557" y="23058"/>
                    </a:cubicBezTo>
                    <a:cubicBezTo>
                      <a:pt x="71557" y="22995"/>
                      <a:pt x="71578" y="22974"/>
                      <a:pt x="71578" y="22911"/>
                    </a:cubicBezTo>
                    <a:cubicBezTo>
                      <a:pt x="71683" y="22598"/>
                      <a:pt x="71767" y="22326"/>
                      <a:pt x="71850" y="22012"/>
                    </a:cubicBezTo>
                    <a:cubicBezTo>
                      <a:pt x="71850" y="21970"/>
                      <a:pt x="71871" y="21949"/>
                      <a:pt x="71871" y="21928"/>
                    </a:cubicBezTo>
                    <a:cubicBezTo>
                      <a:pt x="71955" y="21593"/>
                      <a:pt x="72039" y="21279"/>
                      <a:pt x="72101" y="20924"/>
                    </a:cubicBezTo>
                    <a:cubicBezTo>
                      <a:pt x="72101" y="20903"/>
                      <a:pt x="72143" y="20882"/>
                      <a:pt x="72143" y="20819"/>
                    </a:cubicBezTo>
                    <a:cubicBezTo>
                      <a:pt x="72206" y="20505"/>
                      <a:pt x="72269" y="20170"/>
                      <a:pt x="72311" y="19857"/>
                    </a:cubicBezTo>
                    <a:close/>
                    <a:moveTo>
                      <a:pt x="64761" y="0"/>
                    </a:moveTo>
                    <a:cubicBezTo>
                      <a:pt x="64113" y="0"/>
                      <a:pt x="63614" y="912"/>
                      <a:pt x="64213" y="1423"/>
                    </a:cubicBezTo>
                    <a:cubicBezTo>
                      <a:pt x="65238" y="2281"/>
                      <a:pt x="66180" y="3243"/>
                      <a:pt x="67059" y="4269"/>
                    </a:cubicBezTo>
                    <a:lnTo>
                      <a:pt x="67080" y="4269"/>
                    </a:lnTo>
                    <a:lnTo>
                      <a:pt x="67122" y="4289"/>
                    </a:lnTo>
                    <a:cubicBezTo>
                      <a:pt x="67122" y="4331"/>
                      <a:pt x="67143" y="4331"/>
                      <a:pt x="67143" y="4331"/>
                    </a:cubicBezTo>
                    <a:lnTo>
                      <a:pt x="67143" y="4352"/>
                    </a:lnTo>
                    <a:lnTo>
                      <a:pt x="67163" y="4373"/>
                    </a:lnTo>
                    <a:cubicBezTo>
                      <a:pt x="69904" y="7574"/>
                      <a:pt x="72143" y="11299"/>
                      <a:pt x="74382" y="14940"/>
                    </a:cubicBezTo>
                    <a:cubicBezTo>
                      <a:pt x="75031" y="16007"/>
                      <a:pt x="75700" y="17053"/>
                      <a:pt x="76349" y="18078"/>
                    </a:cubicBezTo>
                    <a:cubicBezTo>
                      <a:pt x="76433" y="18183"/>
                      <a:pt x="76474" y="18287"/>
                      <a:pt x="76558" y="18392"/>
                    </a:cubicBezTo>
                    <a:cubicBezTo>
                      <a:pt x="76746" y="18664"/>
                      <a:pt x="76893" y="18915"/>
                      <a:pt x="77081" y="19187"/>
                    </a:cubicBezTo>
                    <a:cubicBezTo>
                      <a:pt x="77102" y="19229"/>
                      <a:pt x="77165" y="19292"/>
                      <a:pt x="77186" y="19334"/>
                    </a:cubicBezTo>
                    <a:cubicBezTo>
                      <a:pt x="77374" y="19606"/>
                      <a:pt x="77542" y="19878"/>
                      <a:pt x="77730" y="20150"/>
                    </a:cubicBezTo>
                    <a:cubicBezTo>
                      <a:pt x="77709" y="20150"/>
                      <a:pt x="77688" y="20170"/>
                      <a:pt x="77625" y="20191"/>
                    </a:cubicBezTo>
                    <a:cubicBezTo>
                      <a:pt x="75575" y="19815"/>
                      <a:pt x="73524" y="19501"/>
                      <a:pt x="71453" y="19229"/>
                    </a:cubicBezTo>
                    <a:cubicBezTo>
                      <a:pt x="72039" y="13956"/>
                      <a:pt x="68963" y="9248"/>
                      <a:pt x="64862" y="5796"/>
                    </a:cubicBezTo>
                    <a:lnTo>
                      <a:pt x="64841" y="5754"/>
                    </a:lnTo>
                    <a:lnTo>
                      <a:pt x="64820" y="5754"/>
                    </a:lnTo>
                    <a:cubicBezTo>
                      <a:pt x="62016" y="3411"/>
                      <a:pt x="58710" y="1611"/>
                      <a:pt x="55739" y="565"/>
                    </a:cubicBezTo>
                    <a:cubicBezTo>
                      <a:pt x="55650" y="534"/>
                      <a:pt x="55563" y="520"/>
                      <a:pt x="55478" y="520"/>
                    </a:cubicBezTo>
                    <a:cubicBezTo>
                      <a:pt x="54985" y="520"/>
                      <a:pt x="54588" y="997"/>
                      <a:pt x="54588" y="1444"/>
                    </a:cubicBezTo>
                    <a:cubicBezTo>
                      <a:pt x="54588" y="1674"/>
                      <a:pt x="54693" y="1946"/>
                      <a:pt x="54986" y="2072"/>
                    </a:cubicBezTo>
                    <a:cubicBezTo>
                      <a:pt x="55509" y="2364"/>
                      <a:pt x="55990" y="2678"/>
                      <a:pt x="56492" y="2992"/>
                    </a:cubicBezTo>
                    <a:cubicBezTo>
                      <a:pt x="56513" y="2992"/>
                      <a:pt x="56513" y="3013"/>
                      <a:pt x="56555" y="3034"/>
                    </a:cubicBezTo>
                    <a:cubicBezTo>
                      <a:pt x="57811" y="4038"/>
                      <a:pt x="59087" y="4980"/>
                      <a:pt x="60342" y="5942"/>
                    </a:cubicBezTo>
                    <a:lnTo>
                      <a:pt x="60363" y="5942"/>
                    </a:lnTo>
                    <a:cubicBezTo>
                      <a:pt x="61849" y="7261"/>
                      <a:pt x="63272" y="8683"/>
                      <a:pt x="64611" y="10211"/>
                    </a:cubicBezTo>
                    <a:cubicBezTo>
                      <a:pt x="66619" y="12450"/>
                      <a:pt x="68021" y="15128"/>
                      <a:pt x="69758" y="17576"/>
                    </a:cubicBezTo>
                    <a:cubicBezTo>
                      <a:pt x="69779" y="17618"/>
                      <a:pt x="69800" y="17639"/>
                      <a:pt x="69800" y="17681"/>
                    </a:cubicBezTo>
                    <a:cubicBezTo>
                      <a:pt x="69883" y="17827"/>
                      <a:pt x="69988" y="17932"/>
                      <a:pt x="70072" y="18057"/>
                    </a:cubicBezTo>
                    <a:cubicBezTo>
                      <a:pt x="70114" y="18141"/>
                      <a:pt x="70176" y="18183"/>
                      <a:pt x="70218" y="18266"/>
                    </a:cubicBezTo>
                    <a:cubicBezTo>
                      <a:pt x="70302" y="18371"/>
                      <a:pt x="70344" y="18455"/>
                      <a:pt x="70428" y="18559"/>
                    </a:cubicBezTo>
                    <a:cubicBezTo>
                      <a:pt x="70511" y="18664"/>
                      <a:pt x="70595" y="18769"/>
                      <a:pt x="70700" y="18873"/>
                    </a:cubicBezTo>
                    <a:cubicBezTo>
                      <a:pt x="70741" y="18915"/>
                      <a:pt x="70804" y="18999"/>
                      <a:pt x="70846" y="19041"/>
                    </a:cubicBezTo>
                    <a:cubicBezTo>
                      <a:pt x="70909" y="19103"/>
                      <a:pt x="70930" y="19145"/>
                      <a:pt x="70992" y="19208"/>
                    </a:cubicBezTo>
                    <a:cubicBezTo>
                      <a:pt x="69570" y="19020"/>
                      <a:pt x="68147" y="18894"/>
                      <a:pt x="66745" y="18769"/>
                    </a:cubicBezTo>
                    <a:lnTo>
                      <a:pt x="66766" y="18769"/>
                    </a:lnTo>
                    <a:cubicBezTo>
                      <a:pt x="66763" y="18768"/>
                      <a:pt x="66761" y="18768"/>
                      <a:pt x="66758" y="18768"/>
                    </a:cubicBezTo>
                    <a:lnTo>
                      <a:pt x="66758" y="18768"/>
                    </a:lnTo>
                    <a:cubicBezTo>
                      <a:pt x="66814" y="18763"/>
                      <a:pt x="66854" y="18725"/>
                      <a:pt x="66912" y="18706"/>
                    </a:cubicBezTo>
                    <a:lnTo>
                      <a:pt x="66933" y="18685"/>
                    </a:lnTo>
                    <a:cubicBezTo>
                      <a:pt x="66975" y="18601"/>
                      <a:pt x="67017" y="18497"/>
                      <a:pt x="66954" y="18413"/>
                    </a:cubicBezTo>
                    <a:cubicBezTo>
                      <a:pt x="63837" y="14228"/>
                      <a:pt x="59673" y="10608"/>
                      <a:pt x="55216" y="7512"/>
                    </a:cubicBezTo>
                    <a:cubicBezTo>
                      <a:pt x="55174" y="7491"/>
                      <a:pt x="55153" y="7491"/>
                      <a:pt x="55132" y="7470"/>
                    </a:cubicBezTo>
                    <a:cubicBezTo>
                      <a:pt x="54233" y="6842"/>
                      <a:pt x="53333" y="6256"/>
                      <a:pt x="52412" y="5691"/>
                    </a:cubicBezTo>
                    <a:cubicBezTo>
                      <a:pt x="52391" y="5691"/>
                      <a:pt x="52391" y="5649"/>
                      <a:pt x="52350" y="5629"/>
                    </a:cubicBezTo>
                    <a:cubicBezTo>
                      <a:pt x="51701" y="5210"/>
                      <a:pt x="51052" y="4813"/>
                      <a:pt x="50404" y="4436"/>
                    </a:cubicBezTo>
                    <a:cubicBezTo>
                      <a:pt x="49211" y="3745"/>
                      <a:pt x="48039" y="3076"/>
                      <a:pt x="46888" y="2469"/>
                    </a:cubicBezTo>
                    <a:cubicBezTo>
                      <a:pt x="46771" y="2407"/>
                      <a:pt x="46661" y="2379"/>
                      <a:pt x="46560" y="2379"/>
                    </a:cubicBezTo>
                    <a:cubicBezTo>
                      <a:pt x="46119" y="2379"/>
                      <a:pt x="45860" y="2901"/>
                      <a:pt x="46031" y="3327"/>
                    </a:cubicBezTo>
                    <a:lnTo>
                      <a:pt x="46051" y="3348"/>
                    </a:lnTo>
                    <a:cubicBezTo>
                      <a:pt x="46072" y="3432"/>
                      <a:pt x="46114" y="3515"/>
                      <a:pt x="46177" y="3599"/>
                    </a:cubicBezTo>
                    <a:cubicBezTo>
                      <a:pt x="50445" y="8118"/>
                      <a:pt x="55551" y="12722"/>
                      <a:pt x="61137" y="16007"/>
                    </a:cubicBezTo>
                    <a:cubicBezTo>
                      <a:pt x="61179" y="16049"/>
                      <a:pt x="61200" y="16049"/>
                      <a:pt x="61221" y="16069"/>
                    </a:cubicBezTo>
                    <a:cubicBezTo>
                      <a:pt x="61514" y="16258"/>
                      <a:pt x="61807" y="16404"/>
                      <a:pt x="62121" y="16572"/>
                    </a:cubicBezTo>
                    <a:cubicBezTo>
                      <a:pt x="62184" y="16613"/>
                      <a:pt x="62267" y="16634"/>
                      <a:pt x="62351" y="16697"/>
                    </a:cubicBezTo>
                    <a:cubicBezTo>
                      <a:pt x="62644" y="16844"/>
                      <a:pt x="62916" y="17011"/>
                      <a:pt x="63230" y="17157"/>
                    </a:cubicBezTo>
                    <a:cubicBezTo>
                      <a:pt x="63376" y="17220"/>
                      <a:pt x="63481" y="17304"/>
                      <a:pt x="63606" y="17346"/>
                    </a:cubicBezTo>
                    <a:cubicBezTo>
                      <a:pt x="63816" y="17450"/>
                      <a:pt x="64004" y="17555"/>
                      <a:pt x="64213" y="17639"/>
                    </a:cubicBezTo>
                    <a:cubicBezTo>
                      <a:pt x="64360" y="17722"/>
                      <a:pt x="64548" y="17785"/>
                      <a:pt x="64715" y="17869"/>
                    </a:cubicBezTo>
                    <a:cubicBezTo>
                      <a:pt x="64946" y="17973"/>
                      <a:pt x="65155" y="18078"/>
                      <a:pt x="65385" y="18183"/>
                    </a:cubicBezTo>
                    <a:cubicBezTo>
                      <a:pt x="65531" y="18266"/>
                      <a:pt x="65699" y="18308"/>
                      <a:pt x="65866" y="18392"/>
                    </a:cubicBezTo>
                    <a:lnTo>
                      <a:pt x="66410" y="18622"/>
                    </a:lnTo>
                    <a:cubicBezTo>
                      <a:pt x="66512" y="18683"/>
                      <a:pt x="66615" y="18705"/>
                      <a:pt x="66717" y="18764"/>
                    </a:cubicBezTo>
                    <a:lnTo>
                      <a:pt x="66717" y="18764"/>
                    </a:lnTo>
                    <a:cubicBezTo>
                      <a:pt x="63282" y="18461"/>
                      <a:pt x="59832" y="18310"/>
                      <a:pt x="56381" y="18310"/>
                    </a:cubicBezTo>
                    <a:cubicBezTo>
                      <a:pt x="45847" y="18310"/>
                      <a:pt x="35302" y="19722"/>
                      <a:pt x="25149" y="22556"/>
                    </a:cubicBezTo>
                    <a:cubicBezTo>
                      <a:pt x="25756" y="22221"/>
                      <a:pt x="26341" y="21865"/>
                      <a:pt x="26906" y="21510"/>
                    </a:cubicBezTo>
                    <a:cubicBezTo>
                      <a:pt x="26927" y="21489"/>
                      <a:pt x="26969" y="21447"/>
                      <a:pt x="26969" y="21426"/>
                    </a:cubicBezTo>
                    <a:lnTo>
                      <a:pt x="26969" y="21321"/>
                    </a:lnTo>
                    <a:cubicBezTo>
                      <a:pt x="26969" y="21300"/>
                      <a:pt x="26969" y="21300"/>
                      <a:pt x="26927" y="21279"/>
                    </a:cubicBezTo>
                    <a:cubicBezTo>
                      <a:pt x="27409" y="21196"/>
                      <a:pt x="27848" y="21112"/>
                      <a:pt x="28287" y="21007"/>
                    </a:cubicBezTo>
                    <a:cubicBezTo>
                      <a:pt x="28664" y="20924"/>
                      <a:pt x="28999" y="20861"/>
                      <a:pt x="29375" y="20756"/>
                    </a:cubicBezTo>
                    <a:cubicBezTo>
                      <a:pt x="29396" y="20756"/>
                      <a:pt x="29396" y="20714"/>
                      <a:pt x="29417" y="20714"/>
                    </a:cubicBezTo>
                    <a:cubicBezTo>
                      <a:pt x="29543" y="20673"/>
                      <a:pt x="29543" y="20547"/>
                      <a:pt x="29501" y="20442"/>
                    </a:cubicBezTo>
                    <a:cubicBezTo>
                      <a:pt x="29480" y="20380"/>
                      <a:pt x="29417" y="20338"/>
                      <a:pt x="29375" y="20296"/>
                    </a:cubicBezTo>
                    <a:cubicBezTo>
                      <a:pt x="27701" y="19710"/>
                      <a:pt x="25881" y="19354"/>
                      <a:pt x="23998" y="19208"/>
                    </a:cubicBezTo>
                    <a:lnTo>
                      <a:pt x="23935" y="19208"/>
                    </a:lnTo>
                    <a:cubicBezTo>
                      <a:pt x="23580" y="19187"/>
                      <a:pt x="23224" y="19145"/>
                      <a:pt x="22889" y="19124"/>
                    </a:cubicBezTo>
                    <a:lnTo>
                      <a:pt x="22722" y="19124"/>
                    </a:lnTo>
                    <a:cubicBezTo>
                      <a:pt x="22408" y="19124"/>
                      <a:pt x="22073" y="19103"/>
                      <a:pt x="21759" y="19103"/>
                    </a:cubicBezTo>
                    <a:lnTo>
                      <a:pt x="20295" y="19103"/>
                    </a:lnTo>
                    <a:cubicBezTo>
                      <a:pt x="20002" y="19103"/>
                      <a:pt x="19751" y="19124"/>
                      <a:pt x="19458" y="19124"/>
                    </a:cubicBezTo>
                    <a:cubicBezTo>
                      <a:pt x="19332" y="19124"/>
                      <a:pt x="19186" y="19145"/>
                      <a:pt x="19060" y="19145"/>
                    </a:cubicBezTo>
                    <a:cubicBezTo>
                      <a:pt x="18830" y="19187"/>
                      <a:pt x="18558" y="19187"/>
                      <a:pt x="18328" y="19208"/>
                    </a:cubicBezTo>
                    <a:cubicBezTo>
                      <a:pt x="18181" y="19229"/>
                      <a:pt x="18014" y="19229"/>
                      <a:pt x="17867" y="19250"/>
                    </a:cubicBezTo>
                    <a:cubicBezTo>
                      <a:pt x="17658" y="19292"/>
                      <a:pt x="17407" y="19313"/>
                      <a:pt x="17198" y="19334"/>
                    </a:cubicBezTo>
                    <a:cubicBezTo>
                      <a:pt x="17030" y="19354"/>
                      <a:pt x="16842" y="19396"/>
                      <a:pt x="16654" y="19396"/>
                    </a:cubicBezTo>
                    <a:cubicBezTo>
                      <a:pt x="16466" y="19417"/>
                      <a:pt x="16256" y="19438"/>
                      <a:pt x="16089" y="19459"/>
                    </a:cubicBezTo>
                    <a:cubicBezTo>
                      <a:pt x="15880" y="19501"/>
                      <a:pt x="15670" y="19522"/>
                      <a:pt x="15482" y="19543"/>
                    </a:cubicBezTo>
                    <a:cubicBezTo>
                      <a:pt x="15294" y="19564"/>
                      <a:pt x="15147" y="19606"/>
                      <a:pt x="14959" y="19626"/>
                    </a:cubicBezTo>
                    <a:cubicBezTo>
                      <a:pt x="14750" y="19647"/>
                      <a:pt x="14520" y="19710"/>
                      <a:pt x="14310" y="19731"/>
                    </a:cubicBezTo>
                    <a:cubicBezTo>
                      <a:pt x="14143" y="19752"/>
                      <a:pt x="13955" y="19773"/>
                      <a:pt x="13808" y="19836"/>
                    </a:cubicBezTo>
                    <a:cubicBezTo>
                      <a:pt x="13599" y="19878"/>
                      <a:pt x="13390" y="19919"/>
                      <a:pt x="13181" y="19961"/>
                    </a:cubicBezTo>
                    <a:cubicBezTo>
                      <a:pt x="12971" y="20024"/>
                      <a:pt x="12741" y="20045"/>
                      <a:pt x="12532" y="20087"/>
                    </a:cubicBezTo>
                    <a:cubicBezTo>
                      <a:pt x="12364" y="20129"/>
                      <a:pt x="12218" y="20170"/>
                      <a:pt x="12051" y="20191"/>
                    </a:cubicBezTo>
                    <a:cubicBezTo>
                      <a:pt x="12030" y="20191"/>
                      <a:pt x="12009" y="20191"/>
                      <a:pt x="11967" y="20233"/>
                    </a:cubicBezTo>
                    <a:cubicBezTo>
                      <a:pt x="11611" y="20296"/>
                      <a:pt x="11276" y="20380"/>
                      <a:pt x="10900" y="20484"/>
                    </a:cubicBezTo>
                    <a:cubicBezTo>
                      <a:pt x="10889" y="20474"/>
                      <a:pt x="10863" y="20469"/>
                      <a:pt x="10829" y="20469"/>
                    </a:cubicBezTo>
                    <a:cubicBezTo>
                      <a:pt x="10795" y="20469"/>
                      <a:pt x="10753" y="20474"/>
                      <a:pt x="10712" y="20484"/>
                    </a:cubicBezTo>
                    <a:cubicBezTo>
                      <a:pt x="10544" y="20568"/>
                      <a:pt x="10293" y="20610"/>
                      <a:pt x="10126" y="20694"/>
                    </a:cubicBezTo>
                    <a:cubicBezTo>
                      <a:pt x="7092" y="21489"/>
                      <a:pt x="4204" y="22493"/>
                      <a:pt x="1756" y="23581"/>
                    </a:cubicBezTo>
                    <a:cubicBezTo>
                      <a:pt x="1401" y="23719"/>
                      <a:pt x="1381" y="24341"/>
                      <a:pt x="1801" y="24341"/>
                    </a:cubicBezTo>
                    <a:cubicBezTo>
                      <a:pt x="1826" y="24341"/>
                      <a:pt x="1853" y="24339"/>
                      <a:pt x="1882" y="24334"/>
                    </a:cubicBezTo>
                    <a:cubicBezTo>
                      <a:pt x="2279" y="24272"/>
                      <a:pt x="2656" y="24209"/>
                      <a:pt x="3053" y="24146"/>
                    </a:cubicBezTo>
                    <a:lnTo>
                      <a:pt x="3074" y="24146"/>
                    </a:lnTo>
                    <a:cubicBezTo>
                      <a:pt x="7510" y="23476"/>
                      <a:pt x="11925" y="22786"/>
                      <a:pt x="16340" y="22221"/>
                    </a:cubicBezTo>
                    <a:cubicBezTo>
                      <a:pt x="16926" y="22137"/>
                      <a:pt x="17470" y="22075"/>
                      <a:pt x="18077" y="22033"/>
                    </a:cubicBezTo>
                    <a:lnTo>
                      <a:pt x="18244" y="22033"/>
                    </a:lnTo>
                    <a:cubicBezTo>
                      <a:pt x="19960" y="21907"/>
                      <a:pt x="21696" y="21823"/>
                      <a:pt x="23412" y="21698"/>
                    </a:cubicBezTo>
                    <a:lnTo>
                      <a:pt x="23433" y="21698"/>
                    </a:lnTo>
                    <a:cubicBezTo>
                      <a:pt x="22994" y="21761"/>
                      <a:pt x="22575" y="21844"/>
                      <a:pt x="22115" y="21928"/>
                    </a:cubicBezTo>
                    <a:cubicBezTo>
                      <a:pt x="21906" y="21949"/>
                      <a:pt x="21696" y="22012"/>
                      <a:pt x="21487" y="22054"/>
                    </a:cubicBezTo>
                    <a:cubicBezTo>
                      <a:pt x="21278" y="22116"/>
                      <a:pt x="21069" y="22137"/>
                      <a:pt x="20859" y="22179"/>
                    </a:cubicBezTo>
                    <a:cubicBezTo>
                      <a:pt x="20587" y="22242"/>
                      <a:pt x="20295" y="22284"/>
                      <a:pt x="20002" y="22367"/>
                    </a:cubicBezTo>
                    <a:cubicBezTo>
                      <a:pt x="19897" y="22388"/>
                      <a:pt x="19792" y="22430"/>
                      <a:pt x="19667" y="22451"/>
                    </a:cubicBezTo>
                    <a:cubicBezTo>
                      <a:pt x="13160" y="23811"/>
                      <a:pt x="6631" y="25883"/>
                      <a:pt x="501" y="27829"/>
                    </a:cubicBezTo>
                    <a:cubicBezTo>
                      <a:pt x="292" y="27912"/>
                      <a:pt x="145" y="28080"/>
                      <a:pt x="103" y="28226"/>
                    </a:cubicBezTo>
                    <a:cubicBezTo>
                      <a:pt x="1" y="28615"/>
                      <a:pt x="199" y="29064"/>
                      <a:pt x="677" y="29064"/>
                    </a:cubicBezTo>
                    <a:cubicBezTo>
                      <a:pt x="688" y="29064"/>
                      <a:pt x="699" y="29063"/>
                      <a:pt x="710" y="29063"/>
                    </a:cubicBezTo>
                    <a:cubicBezTo>
                      <a:pt x="1714" y="29021"/>
                      <a:pt x="2761" y="28937"/>
                      <a:pt x="3807" y="28833"/>
                    </a:cubicBezTo>
                    <a:cubicBezTo>
                      <a:pt x="6631" y="28561"/>
                      <a:pt x="9498" y="28101"/>
                      <a:pt x="12281" y="27452"/>
                    </a:cubicBezTo>
                    <a:lnTo>
                      <a:pt x="12323" y="27452"/>
                    </a:lnTo>
                    <a:cubicBezTo>
                      <a:pt x="12657" y="27368"/>
                      <a:pt x="13013" y="27285"/>
                      <a:pt x="13369" y="27180"/>
                    </a:cubicBezTo>
                    <a:cubicBezTo>
                      <a:pt x="13411" y="27159"/>
                      <a:pt x="13473" y="27159"/>
                      <a:pt x="13536" y="27138"/>
                    </a:cubicBezTo>
                    <a:cubicBezTo>
                      <a:pt x="14206" y="26971"/>
                      <a:pt x="14854" y="26782"/>
                      <a:pt x="15482" y="26615"/>
                    </a:cubicBezTo>
                    <a:cubicBezTo>
                      <a:pt x="15524" y="26573"/>
                      <a:pt x="15587" y="26573"/>
                      <a:pt x="15629" y="26552"/>
                    </a:cubicBezTo>
                    <a:cubicBezTo>
                      <a:pt x="15880" y="26468"/>
                      <a:pt x="16089" y="26427"/>
                      <a:pt x="16319" y="26343"/>
                    </a:cubicBezTo>
                    <a:cubicBezTo>
                      <a:pt x="16549" y="26259"/>
                      <a:pt x="16758" y="26217"/>
                      <a:pt x="16989" y="26134"/>
                    </a:cubicBezTo>
                    <a:cubicBezTo>
                      <a:pt x="17177" y="26092"/>
                      <a:pt x="17365" y="26008"/>
                      <a:pt x="17554" y="25945"/>
                    </a:cubicBezTo>
                    <a:cubicBezTo>
                      <a:pt x="17888" y="25841"/>
                      <a:pt x="18223" y="25715"/>
                      <a:pt x="18558" y="25590"/>
                    </a:cubicBezTo>
                    <a:lnTo>
                      <a:pt x="18809" y="25506"/>
                    </a:lnTo>
                    <a:cubicBezTo>
                      <a:pt x="19248" y="25360"/>
                      <a:pt x="19688" y="25171"/>
                      <a:pt x="20127" y="24983"/>
                    </a:cubicBezTo>
                    <a:lnTo>
                      <a:pt x="20295" y="24899"/>
                    </a:lnTo>
                    <a:cubicBezTo>
                      <a:pt x="20713" y="24753"/>
                      <a:pt x="21111" y="24564"/>
                      <a:pt x="21529" y="24376"/>
                    </a:cubicBezTo>
                    <a:cubicBezTo>
                      <a:pt x="21550" y="24355"/>
                      <a:pt x="21592" y="24355"/>
                      <a:pt x="21634" y="24334"/>
                    </a:cubicBezTo>
                    <a:cubicBezTo>
                      <a:pt x="22094" y="24125"/>
                      <a:pt x="22596" y="23895"/>
                      <a:pt x="23036" y="23686"/>
                    </a:cubicBezTo>
                    <a:cubicBezTo>
                      <a:pt x="24458" y="23267"/>
                      <a:pt x="25860" y="22891"/>
                      <a:pt x="27283" y="22535"/>
                    </a:cubicBezTo>
                    <a:lnTo>
                      <a:pt x="27283" y="22535"/>
                    </a:lnTo>
                    <a:cubicBezTo>
                      <a:pt x="25839" y="23414"/>
                      <a:pt x="24458" y="24460"/>
                      <a:pt x="23119" y="25527"/>
                    </a:cubicBezTo>
                    <a:cubicBezTo>
                      <a:pt x="22115" y="26343"/>
                      <a:pt x="21131" y="27180"/>
                      <a:pt x="20127" y="28017"/>
                    </a:cubicBezTo>
                    <a:cubicBezTo>
                      <a:pt x="18558" y="29356"/>
                      <a:pt x="16968" y="30653"/>
                      <a:pt x="15294" y="31804"/>
                    </a:cubicBezTo>
                    <a:cubicBezTo>
                      <a:pt x="15001" y="31992"/>
                      <a:pt x="14750" y="32181"/>
                      <a:pt x="14457" y="32369"/>
                    </a:cubicBezTo>
                    <a:cubicBezTo>
                      <a:pt x="14373" y="32411"/>
                      <a:pt x="14310" y="32474"/>
                      <a:pt x="14206" y="32536"/>
                    </a:cubicBezTo>
                    <a:cubicBezTo>
                      <a:pt x="13934" y="32704"/>
                      <a:pt x="13683" y="32892"/>
                      <a:pt x="13411" y="33038"/>
                    </a:cubicBezTo>
                    <a:cubicBezTo>
                      <a:pt x="13285" y="33122"/>
                      <a:pt x="13118" y="33227"/>
                      <a:pt x="12992" y="33311"/>
                    </a:cubicBezTo>
                    <a:cubicBezTo>
                      <a:pt x="12364" y="33687"/>
                      <a:pt x="11737" y="34085"/>
                      <a:pt x="11109" y="34461"/>
                    </a:cubicBezTo>
                    <a:lnTo>
                      <a:pt x="11130" y="34461"/>
                    </a:lnTo>
                    <a:cubicBezTo>
                      <a:pt x="8787" y="35884"/>
                      <a:pt x="6380" y="37244"/>
                      <a:pt x="4058" y="38667"/>
                    </a:cubicBezTo>
                    <a:cubicBezTo>
                      <a:pt x="4016" y="38667"/>
                      <a:pt x="3995" y="38667"/>
                      <a:pt x="3995" y="38688"/>
                    </a:cubicBezTo>
                    <a:cubicBezTo>
                      <a:pt x="3346" y="39064"/>
                      <a:pt x="2719" y="39441"/>
                      <a:pt x="2091" y="39860"/>
                    </a:cubicBezTo>
                    <a:cubicBezTo>
                      <a:pt x="1453" y="40285"/>
                      <a:pt x="1834" y="41175"/>
                      <a:pt x="2490" y="41175"/>
                    </a:cubicBezTo>
                    <a:cubicBezTo>
                      <a:pt x="2543" y="41175"/>
                      <a:pt x="2599" y="41170"/>
                      <a:pt x="2656" y="41157"/>
                    </a:cubicBezTo>
                    <a:cubicBezTo>
                      <a:pt x="2949" y="41094"/>
                      <a:pt x="3263" y="41010"/>
                      <a:pt x="3556" y="40906"/>
                    </a:cubicBezTo>
                    <a:cubicBezTo>
                      <a:pt x="10168" y="39190"/>
                      <a:pt x="17826" y="34838"/>
                      <a:pt x="22994" y="29272"/>
                    </a:cubicBezTo>
                    <a:lnTo>
                      <a:pt x="23015" y="29251"/>
                    </a:lnTo>
                    <a:cubicBezTo>
                      <a:pt x="23224" y="29021"/>
                      <a:pt x="23454" y="28770"/>
                      <a:pt x="23663" y="28540"/>
                    </a:cubicBezTo>
                    <a:cubicBezTo>
                      <a:pt x="23768" y="28435"/>
                      <a:pt x="23852" y="28331"/>
                      <a:pt x="23956" y="28205"/>
                    </a:cubicBezTo>
                    <a:cubicBezTo>
                      <a:pt x="24040" y="28121"/>
                      <a:pt x="24103" y="28017"/>
                      <a:pt x="24165" y="27933"/>
                    </a:cubicBezTo>
                    <a:cubicBezTo>
                      <a:pt x="24312" y="27724"/>
                      <a:pt x="24479" y="27557"/>
                      <a:pt x="24626" y="27347"/>
                    </a:cubicBezTo>
                    <a:cubicBezTo>
                      <a:pt x="24688" y="27285"/>
                      <a:pt x="24709" y="27243"/>
                      <a:pt x="24772" y="27180"/>
                    </a:cubicBezTo>
                    <a:cubicBezTo>
                      <a:pt x="25128" y="26720"/>
                      <a:pt x="25463" y="26238"/>
                      <a:pt x="25777" y="25778"/>
                    </a:cubicBezTo>
                    <a:cubicBezTo>
                      <a:pt x="25777" y="25778"/>
                      <a:pt x="25777" y="25736"/>
                      <a:pt x="25818" y="25736"/>
                    </a:cubicBezTo>
                    <a:cubicBezTo>
                      <a:pt x="26488" y="24732"/>
                      <a:pt x="27095" y="23644"/>
                      <a:pt x="27555" y="22577"/>
                    </a:cubicBezTo>
                    <a:cubicBezTo>
                      <a:pt x="27597" y="22535"/>
                      <a:pt x="27555" y="22472"/>
                      <a:pt x="27534" y="22451"/>
                    </a:cubicBezTo>
                    <a:cubicBezTo>
                      <a:pt x="29020" y="22075"/>
                      <a:pt x="30526" y="21740"/>
                      <a:pt x="32012" y="21426"/>
                    </a:cubicBezTo>
                    <a:lnTo>
                      <a:pt x="32012" y="21426"/>
                    </a:lnTo>
                    <a:cubicBezTo>
                      <a:pt x="28329" y="25171"/>
                      <a:pt x="25463" y="29649"/>
                      <a:pt x="22052" y="33583"/>
                    </a:cubicBezTo>
                    <a:cubicBezTo>
                      <a:pt x="21947" y="33729"/>
                      <a:pt x="21843" y="33834"/>
                      <a:pt x="21738" y="33959"/>
                    </a:cubicBezTo>
                    <a:cubicBezTo>
                      <a:pt x="21027" y="34775"/>
                      <a:pt x="20315" y="35549"/>
                      <a:pt x="19604" y="36365"/>
                    </a:cubicBezTo>
                    <a:cubicBezTo>
                      <a:pt x="17365" y="38876"/>
                      <a:pt x="15085" y="41366"/>
                      <a:pt x="12804" y="43835"/>
                    </a:cubicBezTo>
                    <a:lnTo>
                      <a:pt x="12783" y="43835"/>
                    </a:lnTo>
                    <a:cubicBezTo>
                      <a:pt x="12323" y="44358"/>
                      <a:pt x="11841" y="44860"/>
                      <a:pt x="11381" y="45383"/>
                    </a:cubicBezTo>
                    <a:cubicBezTo>
                      <a:pt x="11130" y="45655"/>
                      <a:pt x="11297" y="46074"/>
                      <a:pt x="11590" y="46179"/>
                    </a:cubicBezTo>
                    <a:cubicBezTo>
                      <a:pt x="11631" y="46195"/>
                      <a:pt x="11678" y="46205"/>
                      <a:pt x="11727" y="46205"/>
                    </a:cubicBezTo>
                    <a:cubicBezTo>
                      <a:pt x="11805" y="46205"/>
                      <a:pt x="11890" y="46180"/>
                      <a:pt x="11967" y="46116"/>
                    </a:cubicBezTo>
                    <a:cubicBezTo>
                      <a:pt x="20211" y="40173"/>
                      <a:pt x="28873" y="31218"/>
                      <a:pt x="32137" y="21384"/>
                    </a:cubicBezTo>
                    <a:cubicBezTo>
                      <a:pt x="37138" y="20338"/>
                      <a:pt x="42243" y="19626"/>
                      <a:pt x="47391" y="19229"/>
                    </a:cubicBezTo>
                    <a:lnTo>
                      <a:pt x="47391" y="19229"/>
                    </a:lnTo>
                    <a:cubicBezTo>
                      <a:pt x="47370" y="19250"/>
                      <a:pt x="47328" y="19250"/>
                      <a:pt x="47307" y="19292"/>
                    </a:cubicBezTo>
                    <a:cubicBezTo>
                      <a:pt x="46951" y="19543"/>
                      <a:pt x="46596" y="19815"/>
                      <a:pt x="46240" y="20066"/>
                    </a:cubicBezTo>
                    <a:cubicBezTo>
                      <a:pt x="46156" y="20129"/>
                      <a:pt x="46156" y="20254"/>
                      <a:pt x="46261" y="20275"/>
                    </a:cubicBezTo>
                    <a:cubicBezTo>
                      <a:pt x="46344" y="20296"/>
                      <a:pt x="43185" y="26217"/>
                      <a:pt x="41260" y="29691"/>
                    </a:cubicBezTo>
                    <a:cubicBezTo>
                      <a:pt x="40590" y="30946"/>
                      <a:pt x="40067" y="31888"/>
                      <a:pt x="39900" y="32097"/>
                    </a:cubicBezTo>
                    <a:cubicBezTo>
                      <a:pt x="39170" y="33200"/>
                      <a:pt x="38427" y="34291"/>
                      <a:pt x="37682" y="35388"/>
                    </a:cubicBezTo>
                    <a:lnTo>
                      <a:pt x="37682" y="35388"/>
                    </a:lnTo>
                    <a:cubicBezTo>
                      <a:pt x="38801" y="33696"/>
                      <a:pt x="39806" y="31949"/>
                      <a:pt x="40632" y="30172"/>
                    </a:cubicBezTo>
                    <a:cubicBezTo>
                      <a:pt x="40779" y="29900"/>
                      <a:pt x="40883" y="29649"/>
                      <a:pt x="41009" y="29377"/>
                    </a:cubicBezTo>
                    <a:cubicBezTo>
                      <a:pt x="41030" y="29356"/>
                      <a:pt x="41030" y="29293"/>
                      <a:pt x="41051" y="29272"/>
                    </a:cubicBezTo>
                    <a:cubicBezTo>
                      <a:pt x="41155" y="29042"/>
                      <a:pt x="41260" y="28770"/>
                      <a:pt x="41365" y="28540"/>
                    </a:cubicBezTo>
                    <a:cubicBezTo>
                      <a:pt x="41406" y="28498"/>
                      <a:pt x="41427" y="28435"/>
                      <a:pt x="41427" y="28393"/>
                    </a:cubicBezTo>
                    <a:cubicBezTo>
                      <a:pt x="41532" y="28142"/>
                      <a:pt x="41616" y="27912"/>
                      <a:pt x="41720" y="27661"/>
                    </a:cubicBezTo>
                    <a:lnTo>
                      <a:pt x="41720" y="27619"/>
                    </a:lnTo>
                    <a:cubicBezTo>
                      <a:pt x="41867" y="27201"/>
                      <a:pt x="41992" y="26824"/>
                      <a:pt x="42139" y="26406"/>
                    </a:cubicBezTo>
                    <a:cubicBezTo>
                      <a:pt x="42181" y="26238"/>
                      <a:pt x="42243" y="26050"/>
                      <a:pt x="42285" y="25904"/>
                    </a:cubicBezTo>
                    <a:cubicBezTo>
                      <a:pt x="42306" y="25778"/>
                      <a:pt x="42369" y="25632"/>
                      <a:pt x="42390" y="25506"/>
                    </a:cubicBezTo>
                    <a:cubicBezTo>
                      <a:pt x="42453" y="25318"/>
                      <a:pt x="42494" y="25108"/>
                      <a:pt x="42557" y="24941"/>
                    </a:cubicBezTo>
                    <a:cubicBezTo>
                      <a:pt x="42578" y="24795"/>
                      <a:pt x="42599" y="24690"/>
                      <a:pt x="42620" y="24564"/>
                    </a:cubicBezTo>
                    <a:cubicBezTo>
                      <a:pt x="42683" y="24355"/>
                      <a:pt x="42725" y="24146"/>
                      <a:pt x="42766" y="23958"/>
                    </a:cubicBezTo>
                    <a:cubicBezTo>
                      <a:pt x="42787" y="23853"/>
                      <a:pt x="42808" y="23748"/>
                      <a:pt x="42808" y="23644"/>
                    </a:cubicBezTo>
                    <a:cubicBezTo>
                      <a:pt x="42871" y="23435"/>
                      <a:pt x="42892" y="23204"/>
                      <a:pt x="42913" y="22995"/>
                    </a:cubicBezTo>
                    <a:cubicBezTo>
                      <a:pt x="42934" y="22891"/>
                      <a:pt x="42934" y="22807"/>
                      <a:pt x="42976" y="22702"/>
                    </a:cubicBezTo>
                    <a:cubicBezTo>
                      <a:pt x="42997" y="22451"/>
                      <a:pt x="43038" y="22179"/>
                      <a:pt x="43080" y="21949"/>
                    </a:cubicBezTo>
                    <a:cubicBezTo>
                      <a:pt x="43080" y="21907"/>
                      <a:pt x="43101" y="21844"/>
                      <a:pt x="43101" y="21761"/>
                    </a:cubicBezTo>
                    <a:cubicBezTo>
                      <a:pt x="43122" y="21447"/>
                      <a:pt x="43143" y="21112"/>
                      <a:pt x="43185" y="20798"/>
                    </a:cubicBezTo>
                    <a:cubicBezTo>
                      <a:pt x="43185" y="20652"/>
                      <a:pt x="43080" y="20547"/>
                      <a:pt x="42934" y="20484"/>
                    </a:cubicBezTo>
                    <a:cubicBezTo>
                      <a:pt x="42894" y="20471"/>
                      <a:pt x="42852" y="20464"/>
                      <a:pt x="42810" y="20464"/>
                    </a:cubicBezTo>
                    <a:cubicBezTo>
                      <a:pt x="42720" y="20464"/>
                      <a:pt x="42629" y="20497"/>
                      <a:pt x="42557" y="20568"/>
                    </a:cubicBezTo>
                    <a:cubicBezTo>
                      <a:pt x="42474" y="20673"/>
                      <a:pt x="42390" y="20756"/>
                      <a:pt x="42306" y="20861"/>
                    </a:cubicBezTo>
                    <a:cubicBezTo>
                      <a:pt x="42097" y="21091"/>
                      <a:pt x="41930" y="21300"/>
                      <a:pt x="41720" y="21531"/>
                    </a:cubicBezTo>
                    <a:cubicBezTo>
                      <a:pt x="41658" y="21593"/>
                      <a:pt x="41720" y="21656"/>
                      <a:pt x="41783" y="21656"/>
                    </a:cubicBezTo>
                    <a:cubicBezTo>
                      <a:pt x="41344" y="21865"/>
                      <a:pt x="40883" y="22242"/>
                      <a:pt x="40423" y="22744"/>
                    </a:cubicBezTo>
                    <a:cubicBezTo>
                      <a:pt x="38205" y="25192"/>
                      <a:pt x="36134" y="30632"/>
                      <a:pt x="34836" y="32787"/>
                    </a:cubicBezTo>
                    <a:cubicBezTo>
                      <a:pt x="33581" y="34817"/>
                      <a:pt x="32305" y="36826"/>
                      <a:pt x="31007" y="38813"/>
                    </a:cubicBezTo>
                    <a:cubicBezTo>
                      <a:pt x="31070" y="38772"/>
                      <a:pt x="31091" y="38709"/>
                      <a:pt x="31154" y="38667"/>
                    </a:cubicBezTo>
                    <a:lnTo>
                      <a:pt x="31154" y="38667"/>
                    </a:lnTo>
                    <a:cubicBezTo>
                      <a:pt x="30422" y="39818"/>
                      <a:pt x="29647" y="40969"/>
                      <a:pt x="28894" y="42119"/>
                    </a:cubicBezTo>
                    <a:lnTo>
                      <a:pt x="28873" y="42119"/>
                    </a:lnTo>
                    <a:cubicBezTo>
                      <a:pt x="28162" y="43186"/>
                      <a:pt x="27450" y="44254"/>
                      <a:pt x="26718" y="45342"/>
                    </a:cubicBezTo>
                    <a:lnTo>
                      <a:pt x="26697" y="45342"/>
                    </a:lnTo>
                    <a:cubicBezTo>
                      <a:pt x="26509" y="45614"/>
                      <a:pt x="26341" y="45886"/>
                      <a:pt x="26153" y="46137"/>
                    </a:cubicBezTo>
                    <a:cubicBezTo>
                      <a:pt x="26153" y="46179"/>
                      <a:pt x="26132" y="46179"/>
                      <a:pt x="26132" y="46199"/>
                    </a:cubicBezTo>
                    <a:lnTo>
                      <a:pt x="26090" y="46199"/>
                    </a:lnTo>
                    <a:cubicBezTo>
                      <a:pt x="25944" y="46492"/>
                      <a:pt x="26028" y="46764"/>
                      <a:pt x="26195" y="46953"/>
                    </a:cubicBezTo>
                    <a:cubicBezTo>
                      <a:pt x="26237" y="46953"/>
                      <a:pt x="26237" y="46974"/>
                      <a:pt x="26258" y="47015"/>
                    </a:cubicBezTo>
                    <a:cubicBezTo>
                      <a:pt x="26362" y="47120"/>
                      <a:pt x="26488" y="47162"/>
                      <a:pt x="26655" y="47183"/>
                    </a:cubicBezTo>
                    <a:cubicBezTo>
                      <a:pt x="26736" y="47203"/>
                      <a:pt x="26820" y="47215"/>
                      <a:pt x="26902" y="47215"/>
                    </a:cubicBezTo>
                    <a:cubicBezTo>
                      <a:pt x="27075" y="47215"/>
                      <a:pt x="27246" y="47164"/>
                      <a:pt x="27388" y="47036"/>
                    </a:cubicBezTo>
                    <a:cubicBezTo>
                      <a:pt x="30422" y="44358"/>
                      <a:pt x="33665" y="40969"/>
                      <a:pt x="36427" y="37181"/>
                    </a:cubicBezTo>
                    <a:lnTo>
                      <a:pt x="36427" y="37181"/>
                    </a:lnTo>
                    <a:cubicBezTo>
                      <a:pt x="35046" y="39127"/>
                      <a:pt x="33602" y="41073"/>
                      <a:pt x="32137" y="42998"/>
                    </a:cubicBezTo>
                    <a:lnTo>
                      <a:pt x="32137" y="43040"/>
                    </a:lnTo>
                    <a:cubicBezTo>
                      <a:pt x="31635" y="43689"/>
                      <a:pt x="31154" y="44316"/>
                      <a:pt x="30652" y="44965"/>
                    </a:cubicBezTo>
                    <a:cubicBezTo>
                      <a:pt x="30463" y="45195"/>
                      <a:pt x="30484" y="45509"/>
                      <a:pt x="30631" y="45760"/>
                    </a:cubicBezTo>
                    <a:cubicBezTo>
                      <a:pt x="30673" y="45823"/>
                      <a:pt x="30735" y="45886"/>
                      <a:pt x="30798" y="45927"/>
                    </a:cubicBezTo>
                    <a:cubicBezTo>
                      <a:pt x="30895" y="46003"/>
                      <a:pt x="31004" y="46045"/>
                      <a:pt x="31121" y="46045"/>
                    </a:cubicBezTo>
                    <a:cubicBezTo>
                      <a:pt x="31230" y="46045"/>
                      <a:pt x="31346" y="46008"/>
                      <a:pt x="31468" y="45927"/>
                    </a:cubicBezTo>
                    <a:cubicBezTo>
                      <a:pt x="32535" y="45153"/>
                      <a:pt x="33581" y="44337"/>
                      <a:pt x="34606" y="43458"/>
                    </a:cubicBezTo>
                    <a:lnTo>
                      <a:pt x="34606" y="43417"/>
                    </a:lnTo>
                    <a:cubicBezTo>
                      <a:pt x="34920" y="43166"/>
                      <a:pt x="35234" y="42873"/>
                      <a:pt x="35506" y="42622"/>
                    </a:cubicBezTo>
                    <a:cubicBezTo>
                      <a:pt x="35506" y="42622"/>
                      <a:pt x="35506" y="42580"/>
                      <a:pt x="35548" y="42580"/>
                    </a:cubicBezTo>
                    <a:cubicBezTo>
                      <a:pt x="36908" y="41324"/>
                      <a:pt x="38184" y="40006"/>
                      <a:pt x="39377" y="38604"/>
                    </a:cubicBezTo>
                    <a:cubicBezTo>
                      <a:pt x="41762" y="35779"/>
                      <a:pt x="43813" y="32683"/>
                      <a:pt x="45382" y="29356"/>
                    </a:cubicBezTo>
                    <a:cubicBezTo>
                      <a:pt x="45424" y="29251"/>
                      <a:pt x="45487" y="29147"/>
                      <a:pt x="45507" y="29063"/>
                    </a:cubicBezTo>
                    <a:cubicBezTo>
                      <a:pt x="45612" y="28833"/>
                      <a:pt x="45717" y="28624"/>
                      <a:pt x="45821" y="28393"/>
                    </a:cubicBezTo>
                    <a:cubicBezTo>
                      <a:pt x="45863" y="28247"/>
                      <a:pt x="45926" y="28121"/>
                      <a:pt x="46010" y="27975"/>
                    </a:cubicBezTo>
                    <a:cubicBezTo>
                      <a:pt x="46072" y="27766"/>
                      <a:pt x="46177" y="27557"/>
                      <a:pt x="46261" y="27305"/>
                    </a:cubicBezTo>
                    <a:cubicBezTo>
                      <a:pt x="46324" y="27159"/>
                      <a:pt x="46386" y="26992"/>
                      <a:pt x="46449" y="26845"/>
                    </a:cubicBezTo>
                    <a:lnTo>
                      <a:pt x="46679" y="26217"/>
                    </a:lnTo>
                    <a:lnTo>
                      <a:pt x="46993" y="25360"/>
                    </a:lnTo>
                    <a:lnTo>
                      <a:pt x="47223" y="24648"/>
                    </a:lnTo>
                    <a:cubicBezTo>
                      <a:pt x="47286" y="24460"/>
                      <a:pt x="47328" y="24272"/>
                      <a:pt x="47412" y="24104"/>
                    </a:cubicBezTo>
                    <a:cubicBezTo>
                      <a:pt x="47474" y="23895"/>
                      <a:pt x="47516" y="23707"/>
                      <a:pt x="47579" y="23497"/>
                    </a:cubicBezTo>
                    <a:lnTo>
                      <a:pt x="47725" y="22953"/>
                    </a:lnTo>
                    <a:cubicBezTo>
                      <a:pt x="47788" y="22744"/>
                      <a:pt x="47830" y="22556"/>
                      <a:pt x="47893" y="22347"/>
                    </a:cubicBezTo>
                    <a:cubicBezTo>
                      <a:pt x="47935" y="22158"/>
                      <a:pt x="47956" y="21970"/>
                      <a:pt x="48018" y="21823"/>
                    </a:cubicBezTo>
                    <a:cubicBezTo>
                      <a:pt x="48060" y="21614"/>
                      <a:pt x="48123" y="21405"/>
                      <a:pt x="48144" y="21196"/>
                    </a:cubicBezTo>
                    <a:cubicBezTo>
                      <a:pt x="48165" y="21028"/>
                      <a:pt x="48207" y="20861"/>
                      <a:pt x="48248" y="20694"/>
                    </a:cubicBezTo>
                    <a:cubicBezTo>
                      <a:pt x="48269" y="20484"/>
                      <a:pt x="48332" y="20296"/>
                      <a:pt x="48353" y="20087"/>
                    </a:cubicBezTo>
                    <a:cubicBezTo>
                      <a:pt x="48416" y="19752"/>
                      <a:pt x="48207" y="19417"/>
                      <a:pt x="47893" y="19292"/>
                    </a:cubicBezTo>
                    <a:cubicBezTo>
                      <a:pt x="50720" y="19079"/>
                      <a:pt x="53566" y="18973"/>
                      <a:pt x="56425" y="18973"/>
                    </a:cubicBezTo>
                    <a:cubicBezTo>
                      <a:pt x="59744" y="18973"/>
                      <a:pt x="63082" y="19115"/>
                      <a:pt x="66431" y="19396"/>
                    </a:cubicBezTo>
                    <a:cubicBezTo>
                      <a:pt x="66159" y="19647"/>
                      <a:pt x="65908" y="19940"/>
                      <a:pt x="65678" y="20233"/>
                    </a:cubicBezTo>
                    <a:cubicBezTo>
                      <a:pt x="65615" y="20275"/>
                      <a:pt x="65594" y="20338"/>
                      <a:pt x="65531" y="20380"/>
                    </a:cubicBezTo>
                    <a:cubicBezTo>
                      <a:pt x="65406" y="20547"/>
                      <a:pt x="65301" y="20694"/>
                      <a:pt x="65176" y="20861"/>
                    </a:cubicBezTo>
                    <a:cubicBezTo>
                      <a:pt x="65113" y="20924"/>
                      <a:pt x="65071" y="20986"/>
                      <a:pt x="65008" y="21070"/>
                    </a:cubicBezTo>
                    <a:cubicBezTo>
                      <a:pt x="64904" y="21217"/>
                      <a:pt x="64778" y="21384"/>
                      <a:pt x="64674" y="21531"/>
                    </a:cubicBezTo>
                    <a:lnTo>
                      <a:pt x="64527" y="21761"/>
                    </a:lnTo>
                    <a:lnTo>
                      <a:pt x="64213" y="22242"/>
                    </a:lnTo>
                    <a:cubicBezTo>
                      <a:pt x="64150" y="22326"/>
                      <a:pt x="64109" y="22388"/>
                      <a:pt x="64046" y="22493"/>
                    </a:cubicBezTo>
                    <a:cubicBezTo>
                      <a:pt x="63941" y="22660"/>
                      <a:pt x="63837" y="22807"/>
                      <a:pt x="63753" y="22995"/>
                    </a:cubicBezTo>
                    <a:cubicBezTo>
                      <a:pt x="63711" y="23079"/>
                      <a:pt x="63648" y="23183"/>
                      <a:pt x="63606" y="23267"/>
                    </a:cubicBezTo>
                    <a:cubicBezTo>
                      <a:pt x="63502" y="23414"/>
                      <a:pt x="63418" y="23581"/>
                      <a:pt x="63313" y="23748"/>
                    </a:cubicBezTo>
                    <a:cubicBezTo>
                      <a:pt x="63272" y="23853"/>
                      <a:pt x="63209" y="23937"/>
                      <a:pt x="63167" y="24041"/>
                    </a:cubicBezTo>
                    <a:cubicBezTo>
                      <a:pt x="63021" y="24272"/>
                      <a:pt x="62895" y="24523"/>
                      <a:pt x="62790" y="24753"/>
                    </a:cubicBezTo>
                    <a:cubicBezTo>
                      <a:pt x="62686" y="24941"/>
                      <a:pt x="62602" y="25108"/>
                      <a:pt x="62497" y="25297"/>
                    </a:cubicBezTo>
                    <a:cubicBezTo>
                      <a:pt x="62456" y="25380"/>
                      <a:pt x="62435" y="25485"/>
                      <a:pt x="62372" y="25569"/>
                    </a:cubicBezTo>
                    <a:cubicBezTo>
                      <a:pt x="62267" y="25778"/>
                      <a:pt x="62184" y="25945"/>
                      <a:pt x="62079" y="26155"/>
                    </a:cubicBezTo>
                    <a:lnTo>
                      <a:pt x="62016" y="26322"/>
                    </a:lnTo>
                    <a:cubicBezTo>
                      <a:pt x="61430" y="27494"/>
                      <a:pt x="60886" y="28665"/>
                      <a:pt x="60342" y="29795"/>
                    </a:cubicBezTo>
                    <a:cubicBezTo>
                      <a:pt x="60342" y="29816"/>
                      <a:pt x="60300" y="29858"/>
                      <a:pt x="60300" y="29858"/>
                    </a:cubicBezTo>
                    <a:cubicBezTo>
                      <a:pt x="60196" y="30088"/>
                      <a:pt x="60070" y="30298"/>
                      <a:pt x="59966" y="30528"/>
                    </a:cubicBezTo>
                    <a:cubicBezTo>
                      <a:pt x="59715" y="31051"/>
                      <a:pt x="59443" y="31553"/>
                      <a:pt x="59150" y="32013"/>
                    </a:cubicBezTo>
                    <a:cubicBezTo>
                      <a:pt x="57371" y="35110"/>
                      <a:pt x="55446" y="38123"/>
                      <a:pt x="53458" y="41094"/>
                    </a:cubicBezTo>
                    <a:cubicBezTo>
                      <a:pt x="53458" y="41115"/>
                      <a:pt x="53438" y="41115"/>
                      <a:pt x="53396" y="41157"/>
                    </a:cubicBezTo>
                    <a:lnTo>
                      <a:pt x="50257" y="45865"/>
                    </a:lnTo>
                    <a:cubicBezTo>
                      <a:pt x="50071" y="46144"/>
                      <a:pt x="50357" y="46412"/>
                      <a:pt x="50645" y="46412"/>
                    </a:cubicBezTo>
                    <a:cubicBezTo>
                      <a:pt x="50745" y="46412"/>
                      <a:pt x="50846" y="46380"/>
                      <a:pt x="50927" y="46304"/>
                    </a:cubicBezTo>
                    <a:cubicBezTo>
                      <a:pt x="53479" y="43898"/>
                      <a:pt x="55781" y="41261"/>
                      <a:pt x="57852" y="38437"/>
                    </a:cubicBezTo>
                    <a:lnTo>
                      <a:pt x="57852" y="38395"/>
                    </a:lnTo>
                    <a:cubicBezTo>
                      <a:pt x="59087" y="36721"/>
                      <a:pt x="60259" y="34984"/>
                      <a:pt x="61326" y="33143"/>
                    </a:cubicBezTo>
                    <a:cubicBezTo>
                      <a:pt x="62916" y="30444"/>
                      <a:pt x="64966" y="27243"/>
                      <a:pt x="66034" y="23937"/>
                    </a:cubicBezTo>
                    <a:lnTo>
                      <a:pt x="66034" y="23916"/>
                    </a:lnTo>
                    <a:cubicBezTo>
                      <a:pt x="66117" y="23707"/>
                      <a:pt x="66159" y="23497"/>
                      <a:pt x="66222" y="23288"/>
                    </a:cubicBezTo>
                    <a:cubicBezTo>
                      <a:pt x="66222" y="23225"/>
                      <a:pt x="66243" y="23204"/>
                      <a:pt x="66243" y="23163"/>
                    </a:cubicBezTo>
                    <a:cubicBezTo>
                      <a:pt x="66306" y="22995"/>
                      <a:pt x="66326" y="22849"/>
                      <a:pt x="66368" y="22702"/>
                    </a:cubicBezTo>
                    <a:cubicBezTo>
                      <a:pt x="66410" y="22639"/>
                      <a:pt x="66410" y="22577"/>
                      <a:pt x="66431" y="22493"/>
                    </a:cubicBezTo>
                    <a:cubicBezTo>
                      <a:pt x="66452" y="22347"/>
                      <a:pt x="66515" y="22179"/>
                      <a:pt x="66536" y="22054"/>
                    </a:cubicBezTo>
                    <a:cubicBezTo>
                      <a:pt x="66557" y="21928"/>
                      <a:pt x="66578" y="21823"/>
                      <a:pt x="66619" y="21698"/>
                    </a:cubicBezTo>
                    <a:cubicBezTo>
                      <a:pt x="66640" y="21614"/>
                      <a:pt x="66640" y="21531"/>
                      <a:pt x="66661" y="21447"/>
                    </a:cubicBezTo>
                    <a:cubicBezTo>
                      <a:pt x="66682" y="21321"/>
                      <a:pt x="66682" y="21217"/>
                      <a:pt x="66724" y="21091"/>
                    </a:cubicBezTo>
                    <a:lnTo>
                      <a:pt x="66724" y="20986"/>
                    </a:lnTo>
                    <a:cubicBezTo>
                      <a:pt x="66745" y="20714"/>
                      <a:pt x="66766" y="20442"/>
                      <a:pt x="66787" y="20170"/>
                    </a:cubicBezTo>
                    <a:cubicBezTo>
                      <a:pt x="66787" y="19940"/>
                      <a:pt x="66829" y="19668"/>
                      <a:pt x="66787" y="19438"/>
                    </a:cubicBezTo>
                    <a:lnTo>
                      <a:pt x="66787" y="19438"/>
                    </a:lnTo>
                    <a:cubicBezTo>
                      <a:pt x="68565" y="19606"/>
                      <a:pt x="70344" y="19773"/>
                      <a:pt x="72122" y="20024"/>
                    </a:cubicBezTo>
                    <a:cubicBezTo>
                      <a:pt x="72018" y="20129"/>
                      <a:pt x="71955" y="20233"/>
                      <a:pt x="71850" y="20338"/>
                    </a:cubicBezTo>
                    <a:cubicBezTo>
                      <a:pt x="71788" y="20380"/>
                      <a:pt x="71767" y="20442"/>
                      <a:pt x="71704" y="20484"/>
                    </a:cubicBezTo>
                    <a:lnTo>
                      <a:pt x="71390" y="20882"/>
                    </a:lnTo>
                    <a:cubicBezTo>
                      <a:pt x="71348" y="20924"/>
                      <a:pt x="71285" y="21007"/>
                      <a:pt x="71244" y="21070"/>
                    </a:cubicBezTo>
                    <a:cubicBezTo>
                      <a:pt x="71139" y="21196"/>
                      <a:pt x="71034" y="21342"/>
                      <a:pt x="70909" y="21489"/>
                    </a:cubicBezTo>
                    <a:cubicBezTo>
                      <a:pt x="70867" y="21531"/>
                      <a:pt x="70825" y="21593"/>
                      <a:pt x="70804" y="21635"/>
                    </a:cubicBezTo>
                    <a:cubicBezTo>
                      <a:pt x="70658" y="21803"/>
                      <a:pt x="70553" y="21949"/>
                      <a:pt x="70428" y="22116"/>
                    </a:cubicBezTo>
                    <a:cubicBezTo>
                      <a:pt x="70407" y="22137"/>
                      <a:pt x="70407" y="22158"/>
                      <a:pt x="70386" y="22179"/>
                    </a:cubicBezTo>
                    <a:cubicBezTo>
                      <a:pt x="69821" y="22953"/>
                      <a:pt x="69298" y="23748"/>
                      <a:pt x="68775" y="24564"/>
                    </a:cubicBezTo>
                    <a:cubicBezTo>
                      <a:pt x="68356" y="25171"/>
                      <a:pt x="68000" y="25799"/>
                      <a:pt x="67666" y="26448"/>
                    </a:cubicBezTo>
                    <a:cubicBezTo>
                      <a:pt x="66850" y="27829"/>
                      <a:pt x="66034" y="29230"/>
                      <a:pt x="65176" y="30528"/>
                    </a:cubicBezTo>
                    <a:cubicBezTo>
                      <a:pt x="62393" y="34796"/>
                      <a:pt x="59443" y="38918"/>
                      <a:pt x="56492" y="43061"/>
                    </a:cubicBezTo>
                    <a:cubicBezTo>
                      <a:pt x="56492" y="43061"/>
                      <a:pt x="56492" y="43082"/>
                      <a:pt x="56471" y="43082"/>
                    </a:cubicBezTo>
                    <a:lnTo>
                      <a:pt x="56074" y="43626"/>
                    </a:lnTo>
                    <a:cubicBezTo>
                      <a:pt x="55822" y="43988"/>
                      <a:pt x="56079" y="44373"/>
                      <a:pt x="56400" y="44373"/>
                    </a:cubicBezTo>
                    <a:cubicBezTo>
                      <a:pt x="56506" y="44373"/>
                      <a:pt x="56619" y="44331"/>
                      <a:pt x="56723" y="44233"/>
                    </a:cubicBezTo>
                    <a:cubicBezTo>
                      <a:pt x="58668" y="42412"/>
                      <a:pt x="60719" y="40257"/>
                      <a:pt x="62707" y="37956"/>
                    </a:cubicBezTo>
                    <a:cubicBezTo>
                      <a:pt x="62707" y="37935"/>
                      <a:pt x="62749" y="37935"/>
                      <a:pt x="62749" y="37935"/>
                    </a:cubicBezTo>
                    <a:cubicBezTo>
                      <a:pt x="62790" y="37872"/>
                      <a:pt x="62853" y="37830"/>
                      <a:pt x="62895" y="37746"/>
                    </a:cubicBezTo>
                    <a:cubicBezTo>
                      <a:pt x="62895" y="37949"/>
                      <a:pt x="63058" y="38129"/>
                      <a:pt x="63236" y="38129"/>
                    </a:cubicBezTo>
                    <a:cubicBezTo>
                      <a:pt x="63297" y="38129"/>
                      <a:pt x="63360" y="38108"/>
                      <a:pt x="63418" y="38060"/>
                    </a:cubicBezTo>
                    <a:lnTo>
                      <a:pt x="63816" y="37746"/>
                    </a:lnTo>
                    <a:lnTo>
                      <a:pt x="63816" y="37725"/>
                    </a:lnTo>
                    <a:cubicBezTo>
                      <a:pt x="64318" y="37328"/>
                      <a:pt x="64799" y="36909"/>
                      <a:pt x="65301" y="36491"/>
                    </a:cubicBezTo>
                    <a:cubicBezTo>
                      <a:pt x="65406" y="36386"/>
                      <a:pt x="65531" y="36282"/>
                      <a:pt x="65636" y="36198"/>
                    </a:cubicBezTo>
                    <a:lnTo>
                      <a:pt x="65636" y="36198"/>
                    </a:lnTo>
                    <a:cubicBezTo>
                      <a:pt x="65636" y="36240"/>
                      <a:pt x="65615" y="36240"/>
                      <a:pt x="65615" y="36261"/>
                    </a:cubicBezTo>
                    <a:cubicBezTo>
                      <a:pt x="66452" y="35528"/>
                      <a:pt x="67289" y="34733"/>
                      <a:pt x="68084" y="33959"/>
                    </a:cubicBezTo>
                    <a:lnTo>
                      <a:pt x="68126" y="33896"/>
                    </a:lnTo>
                    <a:lnTo>
                      <a:pt x="68879" y="33143"/>
                    </a:lnTo>
                    <a:cubicBezTo>
                      <a:pt x="68942" y="33101"/>
                      <a:pt x="68984" y="33038"/>
                      <a:pt x="69047" y="32955"/>
                    </a:cubicBezTo>
                    <a:cubicBezTo>
                      <a:pt x="69256" y="32725"/>
                      <a:pt x="69465" y="32515"/>
                      <a:pt x="69674" y="32285"/>
                    </a:cubicBezTo>
                    <a:cubicBezTo>
                      <a:pt x="69758" y="32202"/>
                      <a:pt x="69821" y="32097"/>
                      <a:pt x="69925" y="32013"/>
                    </a:cubicBezTo>
                    <a:cubicBezTo>
                      <a:pt x="70114" y="31804"/>
                      <a:pt x="70302" y="31637"/>
                      <a:pt x="70448" y="31427"/>
                    </a:cubicBezTo>
                    <a:cubicBezTo>
                      <a:pt x="70553" y="31281"/>
                      <a:pt x="70658" y="31176"/>
                      <a:pt x="70762" y="31051"/>
                    </a:cubicBezTo>
                    <a:cubicBezTo>
                      <a:pt x="70930" y="30862"/>
                      <a:pt x="71055" y="30716"/>
                      <a:pt x="71223" y="30528"/>
                    </a:cubicBezTo>
                    <a:cubicBezTo>
                      <a:pt x="71348" y="30381"/>
                      <a:pt x="71474" y="30235"/>
                      <a:pt x="71578" y="30088"/>
                    </a:cubicBezTo>
                    <a:cubicBezTo>
                      <a:pt x="71704" y="29921"/>
                      <a:pt x="71850" y="29774"/>
                      <a:pt x="71955" y="29607"/>
                    </a:cubicBezTo>
                    <a:cubicBezTo>
                      <a:pt x="72080" y="29440"/>
                      <a:pt x="72227" y="29272"/>
                      <a:pt x="72373" y="29084"/>
                    </a:cubicBezTo>
                    <a:cubicBezTo>
                      <a:pt x="72478" y="28958"/>
                      <a:pt x="72583" y="28812"/>
                      <a:pt x="72687" y="28665"/>
                    </a:cubicBezTo>
                    <a:cubicBezTo>
                      <a:pt x="72834" y="28498"/>
                      <a:pt x="73001" y="28289"/>
                      <a:pt x="73127" y="28101"/>
                    </a:cubicBezTo>
                    <a:cubicBezTo>
                      <a:pt x="73231" y="27975"/>
                      <a:pt x="73315" y="27829"/>
                      <a:pt x="73420" y="27724"/>
                    </a:cubicBezTo>
                    <a:lnTo>
                      <a:pt x="73880" y="27096"/>
                    </a:lnTo>
                    <a:cubicBezTo>
                      <a:pt x="73964" y="26992"/>
                      <a:pt x="74047" y="26866"/>
                      <a:pt x="74110" y="26761"/>
                    </a:cubicBezTo>
                    <a:cubicBezTo>
                      <a:pt x="74277" y="26531"/>
                      <a:pt x="74424" y="26301"/>
                      <a:pt x="74591" y="26092"/>
                    </a:cubicBezTo>
                    <a:cubicBezTo>
                      <a:pt x="74675" y="25987"/>
                      <a:pt x="74717" y="25883"/>
                      <a:pt x="74801" y="25778"/>
                    </a:cubicBezTo>
                    <a:cubicBezTo>
                      <a:pt x="74947" y="25527"/>
                      <a:pt x="75135" y="25276"/>
                      <a:pt x="75303" y="25046"/>
                    </a:cubicBezTo>
                    <a:cubicBezTo>
                      <a:pt x="75345" y="24962"/>
                      <a:pt x="75407" y="24857"/>
                      <a:pt x="75470" y="24774"/>
                    </a:cubicBezTo>
                    <a:cubicBezTo>
                      <a:pt x="75637" y="24523"/>
                      <a:pt x="75826" y="24251"/>
                      <a:pt x="75972" y="23999"/>
                    </a:cubicBezTo>
                    <a:cubicBezTo>
                      <a:pt x="76035" y="23916"/>
                      <a:pt x="76056" y="23853"/>
                      <a:pt x="76098" y="23790"/>
                    </a:cubicBezTo>
                    <a:cubicBezTo>
                      <a:pt x="76286" y="23497"/>
                      <a:pt x="76454" y="23204"/>
                      <a:pt x="76621" y="22911"/>
                    </a:cubicBezTo>
                    <a:cubicBezTo>
                      <a:pt x="76621" y="22891"/>
                      <a:pt x="76663" y="22891"/>
                      <a:pt x="76663" y="22870"/>
                    </a:cubicBezTo>
                    <a:cubicBezTo>
                      <a:pt x="77018" y="22263"/>
                      <a:pt x="77353" y="21635"/>
                      <a:pt x="77667" y="21028"/>
                    </a:cubicBezTo>
                    <a:cubicBezTo>
                      <a:pt x="78483" y="21196"/>
                      <a:pt x="79299" y="21321"/>
                      <a:pt x="80115" y="21510"/>
                    </a:cubicBezTo>
                    <a:cubicBezTo>
                      <a:pt x="80031" y="21593"/>
                      <a:pt x="79927" y="21656"/>
                      <a:pt x="79843" y="21740"/>
                    </a:cubicBezTo>
                    <a:cubicBezTo>
                      <a:pt x="79801" y="21803"/>
                      <a:pt x="79739" y="21844"/>
                      <a:pt x="79655" y="21907"/>
                    </a:cubicBezTo>
                    <a:cubicBezTo>
                      <a:pt x="79550" y="22012"/>
                      <a:pt x="79446" y="22075"/>
                      <a:pt x="79383" y="22179"/>
                    </a:cubicBezTo>
                    <a:cubicBezTo>
                      <a:pt x="79299" y="22263"/>
                      <a:pt x="79215" y="22347"/>
                      <a:pt x="79174" y="22430"/>
                    </a:cubicBezTo>
                    <a:cubicBezTo>
                      <a:pt x="79090" y="22493"/>
                      <a:pt x="79006" y="22598"/>
                      <a:pt x="78922" y="22681"/>
                    </a:cubicBezTo>
                    <a:cubicBezTo>
                      <a:pt x="78818" y="22786"/>
                      <a:pt x="78755" y="22891"/>
                      <a:pt x="78650" y="22995"/>
                    </a:cubicBezTo>
                    <a:cubicBezTo>
                      <a:pt x="78588" y="23058"/>
                      <a:pt x="78546" y="23121"/>
                      <a:pt x="78483" y="23183"/>
                    </a:cubicBezTo>
                    <a:cubicBezTo>
                      <a:pt x="78337" y="23372"/>
                      <a:pt x="78169" y="23539"/>
                      <a:pt x="78044" y="23727"/>
                    </a:cubicBezTo>
                    <a:lnTo>
                      <a:pt x="77981" y="23790"/>
                    </a:lnTo>
                    <a:cubicBezTo>
                      <a:pt x="77855" y="23958"/>
                      <a:pt x="77709" y="24146"/>
                      <a:pt x="77562" y="24334"/>
                    </a:cubicBezTo>
                    <a:cubicBezTo>
                      <a:pt x="77542" y="24355"/>
                      <a:pt x="77521" y="24418"/>
                      <a:pt x="77500" y="24439"/>
                    </a:cubicBezTo>
                    <a:cubicBezTo>
                      <a:pt x="77353" y="24627"/>
                      <a:pt x="77228" y="24774"/>
                      <a:pt x="77102" y="24962"/>
                    </a:cubicBezTo>
                    <a:cubicBezTo>
                      <a:pt x="77081" y="24983"/>
                      <a:pt x="77081" y="25004"/>
                      <a:pt x="77039" y="25046"/>
                    </a:cubicBezTo>
                    <a:cubicBezTo>
                      <a:pt x="76140" y="26343"/>
                      <a:pt x="75261" y="27766"/>
                      <a:pt x="74403" y="29084"/>
                    </a:cubicBezTo>
                    <a:cubicBezTo>
                      <a:pt x="74005" y="29712"/>
                      <a:pt x="73587" y="30318"/>
                      <a:pt x="73210" y="30904"/>
                    </a:cubicBezTo>
                    <a:cubicBezTo>
                      <a:pt x="70532" y="34629"/>
                      <a:pt x="67687" y="38228"/>
                      <a:pt x="64841" y="41805"/>
                    </a:cubicBezTo>
                    <a:cubicBezTo>
                      <a:pt x="64841" y="41826"/>
                      <a:pt x="64799" y="41826"/>
                      <a:pt x="64778" y="41847"/>
                    </a:cubicBezTo>
                    <a:cubicBezTo>
                      <a:pt x="64653" y="42015"/>
                      <a:pt x="64548" y="42161"/>
                      <a:pt x="64422" y="42329"/>
                    </a:cubicBezTo>
                    <a:cubicBezTo>
                      <a:pt x="64052" y="42766"/>
                      <a:pt x="64426" y="43500"/>
                      <a:pt x="64913" y="43500"/>
                    </a:cubicBezTo>
                    <a:cubicBezTo>
                      <a:pt x="65031" y="43500"/>
                      <a:pt x="65157" y="43457"/>
                      <a:pt x="65280" y="43354"/>
                    </a:cubicBezTo>
                    <a:cubicBezTo>
                      <a:pt x="66368" y="42433"/>
                      <a:pt x="67582" y="41408"/>
                      <a:pt x="68816" y="40257"/>
                    </a:cubicBezTo>
                    <a:cubicBezTo>
                      <a:pt x="68816" y="40257"/>
                      <a:pt x="68816" y="40236"/>
                      <a:pt x="68837" y="40236"/>
                    </a:cubicBezTo>
                    <a:lnTo>
                      <a:pt x="68921" y="40153"/>
                    </a:lnTo>
                    <a:lnTo>
                      <a:pt x="68942" y="40153"/>
                    </a:lnTo>
                    <a:cubicBezTo>
                      <a:pt x="73838" y="35612"/>
                      <a:pt x="79132" y="29440"/>
                      <a:pt x="80575" y="23393"/>
                    </a:cubicBezTo>
                    <a:cubicBezTo>
                      <a:pt x="80596" y="23309"/>
                      <a:pt x="80638" y="23204"/>
                      <a:pt x="80638" y="23121"/>
                    </a:cubicBezTo>
                    <a:cubicBezTo>
                      <a:pt x="80659" y="23058"/>
                      <a:pt x="80659" y="22995"/>
                      <a:pt x="80680" y="22911"/>
                    </a:cubicBezTo>
                    <a:cubicBezTo>
                      <a:pt x="80764" y="22472"/>
                      <a:pt x="80847" y="22054"/>
                      <a:pt x="80889" y="21614"/>
                    </a:cubicBezTo>
                    <a:cubicBezTo>
                      <a:pt x="81894" y="21823"/>
                      <a:pt x="82877" y="22033"/>
                      <a:pt x="83881" y="22263"/>
                    </a:cubicBezTo>
                    <a:cubicBezTo>
                      <a:pt x="83777" y="22451"/>
                      <a:pt x="83693" y="22660"/>
                      <a:pt x="83588" y="22849"/>
                    </a:cubicBezTo>
                    <a:cubicBezTo>
                      <a:pt x="83526" y="22974"/>
                      <a:pt x="83484" y="23079"/>
                      <a:pt x="83400" y="23204"/>
                    </a:cubicBezTo>
                    <a:cubicBezTo>
                      <a:pt x="83275" y="23497"/>
                      <a:pt x="83107" y="23811"/>
                      <a:pt x="82982" y="24125"/>
                    </a:cubicBezTo>
                    <a:cubicBezTo>
                      <a:pt x="82961" y="24167"/>
                      <a:pt x="82940" y="24230"/>
                      <a:pt x="82940" y="24251"/>
                    </a:cubicBezTo>
                    <a:cubicBezTo>
                      <a:pt x="81831" y="26678"/>
                      <a:pt x="80889" y="29168"/>
                      <a:pt x="79529" y="31490"/>
                    </a:cubicBezTo>
                    <a:cubicBezTo>
                      <a:pt x="77521" y="34922"/>
                      <a:pt x="75010" y="37872"/>
                      <a:pt x="72290" y="40759"/>
                    </a:cubicBezTo>
                    <a:lnTo>
                      <a:pt x="72290" y="40780"/>
                    </a:lnTo>
                    <a:lnTo>
                      <a:pt x="72269" y="40801"/>
                    </a:lnTo>
                    <a:cubicBezTo>
                      <a:pt x="72050" y="41105"/>
                      <a:pt x="72320" y="41558"/>
                      <a:pt x="72630" y="41558"/>
                    </a:cubicBezTo>
                    <a:cubicBezTo>
                      <a:pt x="72705" y="41558"/>
                      <a:pt x="72782" y="41532"/>
                      <a:pt x="72855" y="41471"/>
                    </a:cubicBezTo>
                    <a:cubicBezTo>
                      <a:pt x="74257" y="40383"/>
                      <a:pt x="75637" y="39169"/>
                      <a:pt x="76914" y="37746"/>
                    </a:cubicBezTo>
                    <a:cubicBezTo>
                      <a:pt x="76914" y="37746"/>
                      <a:pt x="76914" y="37725"/>
                      <a:pt x="76935" y="37725"/>
                    </a:cubicBezTo>
                    <a:cubicBezTo>
                      <a:pt x="80785" y="33583"/>
                      <a:pt x="83840" y="28205"/>
                      <a:pt x="84216" y="22807"/>
                    </a:cubicBezTo>
                    <a:lnTo>
                      <a:pt x="84216" y="22744"/>
                    </a:lnTo>
                    <a:cubicBezTo>
                      <a:pt x="84216" y="22598"/>
                      <a:pt x="84237" y="22493"/>
                      <a:pt x="84237" y="22367"/>
                    </a:cubicBezTo>
                    <a:cubicBezTo>
                      <a:pt x="85785" y="22744"/>
                      <a:pt x="87355" y="23163"/>
                      <a:pt x="88903" y="23581"/>
                    </a:cubicBezTo>
                    <a:cubicBezTo>
                      <a:pt x="88254" y="24230"/>
                      <a:pt x="87689" y="24941"/>
                      <a:pt x="87166" y="25673"/>
                    </a:cubicBezTo>
                    <a:lnTo>
                      <a:pt x="87145" y="25694"/>
                    </a:lnTo>
                    <a:cubicBezTo>
                      <a:pt x="87062" y="25820"/>
                      <a:pt x="86957" y="25924"/>
                      <a:pt x="86894" y="26050"/>
                    </a:cubicBezTo>
                    <a:cubicBezTo>
                      <a:pt x="86853" y="26113"/>
                      <a:pt x="86832" y="26155"/>
                      <a:pt x="86790" y="26196"/>
                    </a:cubicBezTo>
                    <a:cubicBezTo>
                      <a:pt x="86727" y="26301"/>
                      <a:pt x="86643" y="26364"/>
                      <a:pt x="86601" y="26468"/>
                    </a:cubicBezTo>
                    <a:cubicBezTo>
                      <a:pt x="86539" y="26552"/>
                      <a:pt x="86518" y="26615"/>
                      <a:pt x="86476" y="26678"/>
                    </a:cubicBezTo>
                    <a:cubicBezTo>
                      <a:pt x="86434" y="26740"/>
                      <a:pt x="86413" y="26761"/>
                      <a:pt x="86392" y="26824"/>
                    </a:cubicBezTo>
                    <a:cubicBezTo>
                      <a:pt x="85555" y="28101"/>
                      <a:pt x="84802" y="29398"/>
                      <a:pt x="83944" y="30716"/>
                    </a:cubicBezTo>
                    <a:cubicBezTo>
                      <a:pt x="83254" y="31804"/>
                      <a:pt x="82521" y="32913"/>
                      <a:pt x="81747" y="33980"/>
                    </a:cubicBezTo>
                    <a:cubicBezTo>
                      <a:pt x="81287" y="34671"/>
                      <a:pt x="80806" y="35340"/>
                      <a:pt x="80345" y="35989"/>
                    </a:cubicBezTo>
                    <a:cubicBezTo>
                      <a:pt x="79529" y="37098"/>
                      <a:pt x="78713" y="38186"/>
                      <a:pt x="77876" y="39295"/>
                    </a:cubicBezTo>
                    <a:cubicBezTo>
                      <a:pt x="77834" y="39378"/>
                      <a:pt x="77772" y="39420"/>
                      <a:pt x="77730" y="39504"/>
                    </a:cubicBezTo>
                    <a:cubicBezTo>
                      <a:pt x="77426" y="39909"/>
                      <a:pt x="77735" y="40546"/>
                      <a:pt x="78163" y="40546"/>
                    </a:cubicBezTo>
                    <a:cubicBezTo>
                      <a:pt x="78265" y="40546"/>
                      <a:pt x="78374" y="40509"/>
                      <a:pt x="78483" y="40425"/>
                    </a:cubicBezTo>
                    <a:cubicBezTo>
                      <a:pt x="79885" y="39399"/>
                      <a:pt x="81308" y="38165"/>
                      <a:pt x="82647" y="36826"/>
                    </a:cubicBezTo>
                    <a:cubicBezTo>
                      <a:pt x="86225" y="33206"/>
                      <a:pt x="89175" y="28603"/>
                      <a:pt x="89154" y="23644"/>
                    </a:cubicBezTo>
                    <a:lnTo>
                      <a:pt x="89154" y="23623"/>
                    </a:lnTo>
                    <a:cubicBezTo>
                      <a:pt x="93632" y="24899"/>
                      <a:pt x="98068" y="26448"/>
                      <a:pt x="102420" y="28310"/>
                    </a:cubicBezTo>
                    <a:cubicBezTo>
                      <a:pt x="102545" y="28101"/>
                      <a:pt x="102629" y="27870"/>
                      <a:pt x="102503" y="27808"/>
                    </a:cubicBezTo>
                    <a:cubicBezTo>
                      <a:pt x="97837" y="25778"/>
                      <a:pt x="93025" y="24041"/>
                      <a:pt x="88171" y="22660"/>
                    </a:cubicBezTo>
                    <a:cubicBezTo>
                      <a:pt x="88254" y="22639"/>
                      <a:pt x="88317" y="22598"/>
                      <a:pt x="88380" y="22535"/>
                    </a:cubicBezTo>
                    <a:cubicBezTo>
                      <a:pt x="88401" y="22493"/>
                      <a:pt x="88401" y="22472"/>
                      <a:pt x="88401" y="22451"/>
                    </a:cubicBezTo>
                    <a:cubicBezTo>
                      <a:pt x="88464" y="22137"/>
                      <a:pt x="88485" y="21823"/>
                      <a:pt x="88526" y="21489"/>
                    </a:cubicBezTo>
                    <a:lnTo>
                      <a:pt x="88526" y="21426"/>
                    </a:lnTo>
                    <a:cubicBezTo>
                      <a:pt x="88568" y="21133"/>
                      <a:pt x="88589" y="20819"/>
                      <a:pt x="88589" y="20547"/>
                    </a:cubicBezTo>
                    <a:lnTo>
                      <a:pt x="88589" y="20359"/>
                    </a:lnTo>
                    <a:lnTo>
                      <a:pt x="88589" y="19626"/>
                    </a:lnTo>
                    <a:lnTo>
                      <a:pt x="88589" y="19187"/>
                    </a:lnTo>
                    <a:cubicBezTo>
                      <a:pt x="88589" y="19041"/>
                      <a:pt x="88589" y="18936"/>
                      <a:pt x="88568" y="18810"/>
                    </a:cubicBezTo>
                    <a:cubicBezTo>
                      <a:pt x="88359" y="14730"/>
                      <a:pt x="86790" y="10755"/>
                      <a:pt x="84174" y="7595"/>
                    </a:cubicBezTo>
                    <a:cubicBezTo>
                      <a:pt x="83881" y="7219"/>
                      <a:pt x="83588" y="6884"/>
                      <a:pt x="83254" y="6570"/>
                    </a:cubicBezTo>
                    <a:lnTo>
                      <a:pt x="83065" y="6382"/>
                    </a:lnTo>
                    <a:cubicBezTo>
                      <a:pt x="83024" y="6340"/>
                      <a:pt x="82940" y="6277"/>
                      <a:pt x="82856" y="6256"/>
                    </a:cubicBezTo>
                    <a:cubicBezTo>
                      <a:pt x="82782" y="6226"/>
                      <a:pt x="82702" y="6211"/>
                      <a:pt x="82621" y="6211"/>
                    </a:cubicBezTo>
                    <a:cubicBezTo>
                      <a:pt x="82315" y="6211"/>
                      <a:pt x="81993" y="6414"/>
                      <a:pt x="81894" y="6696"/>
                    </a:cubicBezTo>
                    <a:cubicBezTo>
                      <a:pt x="81873" y="6696"/>
                      <a:pt x="81894" y="6696"/>
                      <a:pt x="81894" y="6738"/>
                    </a:cubicBezTo>
                    <a:cubicBezTo>
                      <a:pt x="81831" y="6842"/>
                      <a:pt x="81831" y="6989"/>
                      <a:pt x="81873" y="7114"/>
                    </a:cubicBezTo>
                    <a:cubicBezTo>
                      <a:pt x="82124" y="7909"/>
                      <a:pt x="82396" y="8725"/>
                      <a:pt x="82668" y="9499"/>
                    </a:cubicBezTo>
                    <a:lnTo>
                      <a:pt x="82668" y="9520"/>
                    </a:lnTo>
                    <a:cubicBezTo>
                      <a:pt x="84195" y="13914"/>
                      <a:pt x="85911" y="18350"/>
                      <a:pt x="87857" y="22535"/>
                    </a:cubicBezTo>
                    <a:cubicBezTo>
                      <a:pt x="87857" y="22550"/>
                      <a:pt x="87867" y="22564"/>
                      <a:pt x="87881" y="22572"/>
                    </a:cubicBezTo>
                    <a:lnTo>
                      <a:pt x="87881" y="22572"/>
                    </a:lnTo>
                    <a:cubicBezTo>
                      <a:pt x="86673" y="22239"/>
                      <a:pt x="85445" y="21926"/>
                      <a:pt x="84216" y="21614"/>
                    </a:cubicBezTo>
                    <a:cubicBezTo>
                      <a:pt x="84205" y="21580"/>
                      <a:pt x="84180" y="21564"/>
                      <a:pt x="84154" y="21564"/>
                    </a:cubicBezTo>
                    <a:cubicBezTo>
                      <a:pt x="84132" y="21564"/>
                      <a:pt x="84109" y="21574"/>
                      <a:pt x="84091" y="21593"/>
                    </a:cubicBezTo>
                    <a:cubicBezTo>
                      <a:pt x="83693" y="21489"/>
                      <a:pt x="83337" y="21405"/>
                      <a:pt x="82940" y="21300"/>
                    </a:cubicBezTo>
                    <a:cubicBezTo>
                      <a:pt x="82961" y="21279"/>
                      <a:pt x="82982" y="21238"/>
                      <a:pt x="82982" y="21196"/>
                    </a:cubicBezTo>
                    <a:cubicBezTo>
                      <a:pt x="83086" y="20568"/>
                      <a:pt x="83149" y="19961"/>
                      <a:pt x="83170" y="19334"/>
                    </a:cubicBezTo>
                    <a:lnTo>
                      <a:pt x="83170" y="19208"/>
                    </a:lnTo>
                    <a:lnTo>
                      <a:pt x="83170" y="18727"/>
                    </a:lnTo>
                    <a:lnTo>
                      <a:pt x="83170" y="18497"/>
                    </a:lnTo>
                    <a:lnTo>
                      <a:pt x="83170" y="18141"/>
                    </a:lnTo>
                    <a:cubicBezTo>
                      <a:pt x="83170" y="17994"/>
                      <a:pt x="83170" y="17890"/>
                      <a:pt x="83149" y="17764"/>
                    </a:cubicBezTo>
                    <a:cubicBezTo>
                      <a:pt x="83149" y="17681"/>
                      <a:pt x="83149" y="17576"/>
                      <a:pt x="83128" y="17513"/>
                    </a:cubicBezTo>
                    <a:cubicBezTo>
                      <a:pt x="83128" y="17346"/>
                      <a:pt x="83086" y="17157"/>
                      <a:pt x="83065" y="17011"/>
                    </a:cubicBezTo>
                    <a:lnTo>
                      <a:pt x="83065" y="16885"/>
                    </a:lnTo>
                    <a:cubicBezTo>
                      <a:pt x="82438" y="11550"/>
                      <a:pt x="79215" y="6758"/>
                      <a:pt x="74549" y="4059"/>
                    </a:cubicBezTo>
                    <a:cubicBezTo>
                      <a:pt x="74131" y="3829"/>
                      <a:pt x="73713" y="3620"/>
                      <a:pt x="73252" y="3411"/>
                    </a:cubicBezTo>
                    <a:cubicBezTo>
                      <a:pt x="73148" y="3348"/>
                      <a:pt x="73085" y="3306"/>
                      <a:pt x="72980" y="3285"/>
                    </a:cubicBezTo>
                    <a:cubicBezTo>
                      <a:pt x="72311" y="2992"/>
                      <a:pt x="71641" y="2720"/>
                      <a:pt x="70930" y="2511"/>
                    </a:cubicBezTo>
                    <a:cubicBezTo>
                      <a:pt x="70873" y="2496"/>
                      <a:pt x="70818" y="2489"/>
                      <a:pt x="70763" y="2489"/>
                    </a:cubicBezTo>
                    <a:cubicBezTo>
                      <a:pt x="70292" y="2489"/>
                      <a:pt x="69915" y="3021"/>
                      <a:pt x="70009" y="3453"/>
                    </a:cubicBezTo>
                    <a:cubicBezTo>
                      <a:pt x="68482" y="2239"/>
                      <a:pt x="66829" y="1130"/>
                      <a:pt x="65134" y="105"/>
                    </a:cubicBezTo>
                    <a:cubicBezTo>
                      <a:pt x="65008" y="32"/>
                      <a:pt x="64882" y="0"/>
                      <a:pt x="64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4"/>
              <p:cNvSpPr/>
              <p:nvPr/>
            </p:nvSpPr>
            <p:spPr>
              <a:xfrm>
                <a:off x="19388400" y="28623625"/>
                <a:ext cx="7147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28591" h="6325" extrusionOk="0">
                    <a:moveTo>
                      <a:pt x="9416" y="0"/>
                    </a:moveTo>
                    <a:cubicBezTo>
                      <a:pt x="6592" y="0"/>
                      <a:pt x="3725" y="272"/>
                      <a:pt x="942" y="711"/>
                    </a:cubicBezTo>
                    <a:cubicBezTo>
                      <a:pt x="1" y="837"/>
                      <a:pt x="1" y="2176"/>
                      <a:pt x="1026" y="2218"/>
                    </a:cubicBezTo>
                    <a:cubicBezTo>
                      <a:pt x="1193" y="2218"/>
                      <a:pt x="1361" y="2260"/>
                      <a:pt x="1549" y="2281"/>
                    </a:cubicBezTo>
                    <a:lnTo>
                      <a:pt x="1675" y="2281"/>
                    </a:lnTo>
                    <a:cubicBezTo>
                      <a:pt x="5336" y="2490"/>
                      <a:pt x="8998" y="3055"/>
                      <a:pt x="12618" y="3683"/>
                    </a:cubicBezTo>
                    <a:lnTo>
                      <a:pt x="12513" y="3683"/>
                    </a:lnTo>
                    <a:cubicBezTo>
                      <a:pt x="16070" y="4310"/>
                      <a:pt x="19606" y="5022"/>
                      <a:pt x="23163" y="5587"/>
                    </a:cubicBezTo>
                    <a:lnTo>
                      <a:pt x="23644" y="5670"/>
                    </a:lnTo>
                    <a:cubicBezTo>
                      <a:pt x="24000" y="5733"/>
                      <a:pt x="24335" y="5775"/>
                      <a:pt x="24711" y="5838"/>
                    </a:cubicBezTo>
                    <a:cubicBezTo>
                      <a:pt x="25130" y="5880"/>
                      <a:pt x="25548" y="5963"/>
                      <a:pt x="25967" y="6026"/>
                    </a:cubicBezTo>
                    <a:cubicBezTo>
                      <a:pt x="26113" y="6047"/>
                      <a:pt x="26302" y="6068"/>
                      <a:pt x="26469" y="6089"/>
                    </a:cubicBezTo>
                    <a:lnTo>
                      <a:pt x="28352" y="6319"/>
                    </a:lnTo>
                    <a:cubicBezTo>
                      <a:pt x="28364" y="6323"/>
                      <a:pt x="28377" y="6325"/>
                      <a:pt x="28389" y="6325"/>
                    </a:cubicBezTo>
                    <a:cubicBezTo>
                      <a:pt x="28500" y="6325"/>
                      <a:pt x="28591" y="6162"/>
                      <a:pt x="28478" y="6068"/>
                    </a:cubicBezTo>
                    <a:cubicBezTo>
                      <a:pt x="23142" y="1716"/>
                      <a:pt x="16760" y="105"/>
                      <a:pt x="10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Google Shape;208;p14"/>
            <p:cNvGrpSpPr/>
            <p:nvPr/>
          </p:nvGrpSpPr>
          <p:grpSpPr>
            <a:xfrm rot="-2362275" flipH="1">
              <a:off x="-1233315" y="3246642"/>
              <a:ext cx="2565552" cy="1298163"/>
              <a:chOff x="19279125" y="28273675"/>
              <a:chExt cx="2565725" cy="1298250"/>
            </a:xfrm>
          </p:grpSpPr>
          <p:sp>
            <p:nvSpPr>
              <p:cNvPr id="209" name="Google Shape;209;p14"/>
              <p:cNvSpPr/>
              <p:nvPr/>
            </p:nvSpPr>
            <p:spPr>
              <a:xfrm>
                <a:off x="19715375" y="28798125"/>
                <a:ext cx="506850" cy="665075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26603" extrusionOk="0">
                    <a:moveTo>
                      <a:pt x="20102" y="0"/>
                    </a:moveTo>
                    <a:cubicBezTo>
                      <a:pt x="20089" y="0"/>
                      <a:pt x="20076" y="3"/>
                      <a:pt x="20065" y="8"/>
                    </a:cubicBezTo>
                    <a:cubicBezTo>
                      <a:pt x="20002" y="8"/>
                      <a:pt x="19981" y="29"/>
                      <a:pt x="19918" y="50"/>
                    </a:cubicBezTo>
                    <a:cubicBezTo>
                      <a:pt x="18014" y="1975"/>
                      <a:pt x="16194" y="4026"/>
                      <a:pt x="14415" y="6181"/>
                    </a:cubicBezTo>
                    <a:cubicBezTo>
                      <a:pt x="14060" y="6537"/>
                      <a:pt x="13746" y="6934"/>
                      <a:pt x="13474" y="7332"/>
                    </a:cubicBezTo>
                    <a:cubicBezTo>
                      <a:pt x="13264" y="7583"/>
                      <a:pt x="13055" y="7876"/>
                      <a:pt x="12846" y="8148"/>
                    </a:cubicBezTo>
                    <a:lnTo>
                      <a:pt x="12804" y="8169"/>
                    </a:lnTo>
                    <a:cubicBezTo>
                      <a:pt x="9561" y="12270"/>
                      <a:pt x="6506" y="16643"/>
                      <a:pt x="3577" y="20911"/>
                    </a:cubicBezTo>
                    <a:cubicBezTo>
                      <a:pt x="3577" y="20911"/>
                      <a:pt x="3577" y="20932"/>
                      <a:pt x="3556" y="20932"/>
                    </a:cubicBezTo>
                    <a:cubicBezTo>
                      <a:pt x="3556" y="20953"/>
                      <a:pt x="3535" y="20953"/>
                      <a:pt x="3535" y="20974"/>
                    </a:cubicBezTo>
                    <a:cubicBezTo>
                      <a:pt x="2447" y="22522"/>
                      <a:pt x="1401" y="24050"/>
                      <a:pt x="355" y="25535"/>
                    </a:cubicBezTo>
                    <a:cubicBezTo>
                      <a:pt x="0" y="26042"/>
                      <a:pt x="531" y="26603"/>
                      <a:pt x="1046" y="26603"/>
                    </a:cubicBezTo>
                    <a:cubicBezTo>
                      <a:pt x="1169" y="26603"/>
                      <a:pt x="1292" y="26571"/>
                      <a:pt x="1401" y="26498"/>
                    </a:cubicBezTo>
                    <a:cubicBezTo>
                      <a:pt x="1987" y="26142"/>
                      <a:pt x="2593" y="25745"/>
                      <a:pt x="3137" y="25347"/>
                    </a:cubicBezTo>
                    <a:cubicBezTo>
                      <a:pt x="3158" y="25347"/>
                      <a:pt x="3158" y="25326"/>
                      <a:pt x="3158" y="25326"/>
                    </a:cubicBezTo>
                    <a:cubicBezTo>
                      <a:pt x="11423" y="19593"/>
                      <a:pt x="18746" y="10177"/>
                      <a:pt x="20274" y="239"/>
                    </a:cubicBezTo>
                    <a:cubicBezTo>
                      <a:pt x="20274" y="155"/>
                      <a:pt x="20232" y="113"/>
                      <a:pt x="20211" y="50"/>
                    </a:cubicBezTo>
                    <a:cubicBezTo>
                      <a:pt x="20180" y="20"/>
                      <a:pt x="20139" y="0"/>
                      <a:pt x="20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4"/>
              <p:cNvSpPr/>
              <p:nvPr/>
            </p:nvSpPr>
            <p:spPr>
              <a:xfrm>
                <a:off x="20308800" y="28749150"/>
                <a:ext cx="511325" cy="822775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32911" extrusionOk="0">
                    <a:moveTo>
                      <a:pt x="20227" y="1"/>
                    </a:moveTo>
                    <a:cubicBezTo>
                      <a:pt x="20190" y="1"/>
                      <a:pt x="20153" y="8"/>
                      <a:pt x="20118" y="22"/>
                    </a:cubicBezTo>
                    <a:cubicBezTo>
                      <a:pt x="20097" y="22"/>
                      <a:pt x="20097" y="63"/>
                      <a:pt x="20076" y="84"/>
                    </a:cubicBezTo>
                    <a:cubicBezTo>
                      <a:pt x="19804" y="335"/>
                      <a:pt x="19574" y="607"/>
                      <a:pt x="19302" y="900"/>
                    </a:cubicBezTo>
                    <a:cubicBezTo>
                      <a:pt x="19302" y="900"/>
                      <a:pt x="19302" y="921"/>
                      <a:pt x="19281" y="921"/>
                    </a:cubicBezTo>
                    <a:cubicBezTo>
                      <a:pt x="19051" y="1172"/>
                      <a:pt x="18841" y="1444"/>
                      <a:pt x="18632" y="1695"/>
                    </a:cubicBezTo>
                    <a:cubicBezTo>
                      <a:pt x="18569" y="1758"/>
                      <a:pt x="18528" y="1842"/>
                      <a:pt x="18465" y="1884"/>
                    </a:cubicBezTo>
                    <a:cubicBezTo>
                      <a:pt x="18318" y="2093"/>
                      <a:pt x="18130" y="2302"/>
                      <a:pt x="17984" y="2512"/>
                    </a:cubicBezTo>
                    <a:cubicBezTo>
                      <a:pt x="17921" y="2595"/>
                      <a:pt x="17837" y="2679"/>
                      <a:pt x="17795" y="2784"/>
                    </a:cubicBezTo>
                    <a:cubicBezTo>
                      <a:pt x="17628" y="2993"/>
                      <a:pt x="17502" y="3160"/>
                      <a:pt x="17356" y="3369"/>
                    </a:cubicBezTo>
                    <a:cubicBezTo>
                      <a:pt x="17293" y="3453"/>
                      <a:pt x="17209" y="3558"/>
                      <a:pt x="17168" y="3641"/>
                    </a:cubicBezTo>
                    <a:cubicBezTo>
                      <a:pt x="17000" y="3851"/>
                      <a:pt x="16875" y="4060"/>
                      <a:pt x="16749" y="4269"/>
                    </a:cubicBezTo>
                    <a:cubicBezTo>
                      <a:pt x="16686" y="4353"/>
                      <a:pt x="16644" y="4436"/>
                      <a:pt x="16561" y="4520"/>
                    </a:cubicBezTo>
                    <a:lnTo>
                      <a:pt x="16100" y="5232"/>
                    </a:lnTo>
                    <a:cubicBezTo>
                      <a:pt x="16059" y="5273"/>
                      <a:pt x="16017" y="5336"/>
                      <a:pt x="15996" y="5420"/>
                    </a:cubicBezTo>
                    <a:cubicBezTo>
                      <a:pt x="15598" y="6006"/>
                      <a:pt x="15222" y="6633"/>
                      <a:pt x="14866" y="7282"/>
                    </a:cubicBezTo>
                    <a:cubicBezTo>
                      <a:pt x="14803" y="7345"/>
                      <a:pt x="14782" y="7429"/>
                      <a:pt x="14740" y="7512"/>
                    </a:cubicBezTo>
                    <a:cubicBezTo>
                      <a:pt x="14594" y="7742"/>
                      <a:pt x="14468" y="7973"/>
                      <a:pt x="14322" y="8203"/>
                    </a:cubicBezTo>
                    <a:cubicBezTo>
                      <a:pt x="14259" y="8286"/>
                      <a:pt x="14217" y="8391"/>
                      <a:pt x="14155" y="8475"/>
                    </a:cubicBezTo>
                    <a:lnTo>
                      <a:pt x="13757" y="9186"/>
                    </a:lnTo>
                    <a:cubicBezTo>
                      <a:pt x="13715" y="9249"/>
                      <a:pt x="13652" y="9333"/>
                      <a:pt x="13631" y="9416"/>
                    </a:cubicBezTo>
                    <a:cubicBezTo>
                      <a:pt x="13485" y="9709"/>
                      <a:pt x="13318" y="9960"/>
                      <a:pt x="13171" y="10253"/>
                    </a:cubicBezTo>
                    <a:cubicBezTo>
                      <a:pt x="12962" y="10609"/>
                      <a:pt x="12753" y="10986"/>
                      <a:pt x="12564" y="11341"/>
                    </a:cubicBezTo>
                    <a:cubicBezTo>
                      <a:pt x="12502" y="11488"/>
                      <a:pt x="12439" y="11592"/>
                      <a:pt x="12376" y="11718"/>
                    </a:cubicBezTo>
                    <a:lnTo>
                      <a:pt x="12062" y="12262"/>
                    </a:lnTo>
                    <a:cubicBezTo>
                      <a:pt x="11539" y="13224"/>
                      <a:pt x="10995" y="14166"/>
                      <a:pt x="10409" y="15108"/>
                    </a:cubicBezTo>
                    <a:cubicBezTo>
                      <a:pt x="8568" y="18183"/>
                      <a:pt x="6622" y="21217"/>
                      <a:pt x="4718" y="24251"/>
                    </a:cubicBezTo>
                    <a:lnTo>
                      <a:pt x="4718" y="24272"/>
                    </a:lnTo>
                    <a:lnTo>
                      <a:pt x="4718" y="24293"/>
                    </a:lnTo>
                    <a:lnTo>
                      <a:pt x="4718" y="24314"/>
                    </a:lnTo>
                    <a:lnTo>
                      <a:pt x="4718" y="24356"/>
                    </a:lnTo>
                    <a:lnTo>
                      <a:pt x="4718" y="24377"/>
                    </a:lnTo>
                    <a:cubicBezTo>
                      <a:pt x="3693" y="26030"/>
                      <a:pt x="2668" y="27641"/>
                      <a:pt x="1684" y="29315"/>
                    </a:cubicBezTo>
                    <a:lnTo>
                      <a:pt x="1684" y="29336"/>
                    </a:lnTo>
                    <a:lnTo>
                      <a:pt x="1684" y="29377"/>
                    </a:lnTo>
                    <a:lnTo>
                      <a:pt x="1684" y="29398"/>
                    </a:lnTo>
                    <a:lnTo>
                      <a:pt x="1684" y="29419"/>
                    </a:lnTo>
                    <a:lnTo>
                      <a:pt x="1684" y="29461"/>
                    </a:lnTo>
                    <a:cubicBezTo>
                      <a:pt x="1621" y="29503"/>
                      <a:pt x="1600" y="29587"/>
                      <a:pt x="1559" y="29670"/>
                    </a:cubicBezTo>
                    <a:lnTo>
                      <a:pt x="1559" y="29691"/>
                    </a:lnTo>
                    <a:cubicBezTo>
                      <a:pt x="1140" y="30361"/>
                      <a:pt x="743" y="31072"/>
                      <a:pt x="345" y="31763"/>
                    </a:cubicBezTo>
                    <a:cubicBezTo>
                      <a:pt x="1" y="32365"/>
                      <a:pt x="520" y="32911"/>
                      <a:pt x="1088" y="32911"/>
                    </a:cubicBezTo>
                    <a:cubicBezTo>
                      <a:pt x="1210" y="32911"/>
                      <a:pt x="1335" y="32886"/>
                      <a:pt x="1454" y="32830"/>
                    </a:cubicBezTo>
                    <a:cubicBezTo>
                      <a:pt x="1517" y="32809"/>
                      <a:pt x="1600" y="32746"/>
                      <a:pt x="1684" y="32662"/>
                    </a:cubicBezTo>
                    <a:cubicBezTo>
                      <a:pt x="6476" y="28038"/>
                      <a:pt x="10388" y="22556"/>
                      <a:pt x="13757" y="16844"/>
                    </a:cubicBezTo>
                    <a:cubicBezTo>
                      <a:pt x="16247" y="12408"/>
                      <a:pt x="19051" y="7721"/>
                      <a:pt x="20097" y="2700"/>
                    </a:cubicBezTo>
                    <a:cubicBezTo>
                      <a:pt x="20097" y="2658"/>
                      <a:pt x="20118" y="2616"/>
                      <a:pt x="20118" y="2595"/>
                    </a:cubicBezTo>
                    <a:cubicBezTo>
                      <a:pt x="20160" y="2365"/>
                      <a:pt x="20222" y="2093"/>
                      <a:pt x="20243" y="1863"/>
                    </a:cubicBezTo>
                    <a:cubicBezTo>
                      <a:pt x="20243" y="1800"/>
                      <a:pt x="20264" y="1779"/>
                      <a:pt x="20264" y="1737"/>
                    </a:cubicBezTo>
                    <a:lnTo>
                      <a:pt x="20348" y="1172"/>
                    </a:lnTo>
                    <a:cubicBezTo>
                      <a:pt x="20390" y="1068"/>
                      <a:pt x="20390" y="1005"/>
                      <a:pt x="20390" y="879"/>
                    </a:cubicBezTo>
                    <a:cubicBezTo>
                      <a:pt x="20411" y="733"/>
                      <a:pt x="20411" y="607"/>
                      <a:pt x="20432" y="440"/>
                    </a:cubicBezTo>
                    <a:cubicBezTo>
                      <a:pt x="20432" y="356"/>
                      <a:pt x="20453" y="294"/>
                      <a:pt x="20453" y="210"/>
                    </a:cubicBezTo>
                    <a:lnTo>
                      <a:pt x="20453" y="126"/>
                    </a:lnTo>
                    <a:cubicBezTo>
                      <a:pt x="20453" y="105"/>
                      <a:pt x="20432" y="105"/>
                      <a:pt x="20432" y="84"/>
                    </a:cubicBezTo>
                    <a:cubicBezTo>
                      <a:pt x="20376" y="29"/>
                      <a:pt x="20301" y="1"/>
                      <a:pt x="2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4"/>
              <p:cNvSpPr/>
              <p:nvPr/>
            </p:nvSpPr>
            <p:spPr>
              <a:xfrm>
                <a:off x="20182700" y="28375125"/>
                <a:ext cx="603425" cy="350075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14003" extrusionOk="0">
                    <a:moveTo>
                      <a:pt x="808" y="1"/>
                    </a:moveTo>
                    <a:cubicBezTo>
                      <a:pt x="364" y="1"/>
                      <a:pt x="1" y="496"/>
                      <a:pt x="137" y="922"/>
                    </a:cubicBezTo>
                    <a:cubicBezTo>
                      <a:pt x="179" y="1027"/>
                      <a:pt x="263" y="1131"/>
                      <a:pt x="367" y="1215"/>
                    </a:cubicBezTo>
                    <a:cubicBezTo>
                      <a:pt x="6623" y="6404"/>
                      <a:pt x="13131" y="11070"/>
                      <a:pt x="20935" y="13288"/>
                    </a:cubicBezTo>
                    <a:cubicBezTo>
                      <a:pt x="20977" y="13309"/>
                      <a:pt x="21040" y="13309"/>
                      <a:pt x="21103" y="13351"/>
                    </a:cubicBezTo>
                    <a:cubicBezTo>
                      <a:pt x="21500" y="13434"/>
                      <a:pt x="21919" y="13560"/>
                      <a:pt x="22316" y="13643"/>
                    </a:cubicBezTo>
                    <a:cubicBezTo>
                      <a:pt x="22421" y="13685"/>
                      <a:pt x="22484" y="13706"/>
                      <a:pt x="22588" y="13727"/>
                    </a:cubicBezTo>
                    <a:cubicBezTo>
                      <a:pt x="22965" y="13811"/>
                      <a:pt x="23362" y="13895"/>
                      <a:pt x="23718" y="13957"/>
                    </a:cubicBezTo>
                    <a:cubicBezTo>
                      <a:pt x="23781" y="13957"/>
                      <a:pt x="23802" y="13999"/>
                      <a:pt x="23823" y="13999"/>
                    </a:cubicBezTo>
                    <a:cubicBezTo>
                      <a:pt x="23838" y="14001"/>
                      <a:pt x="23852" y="14002"/>
                      <a:pt x="23867" y="14002"/>
                    </a:cubicBezTo>
                    <a:cubicBezTo>
                      <a:pt x="23990" y="14002"/>
                      <a:pt x="24078" y="13923"/>
                      <a:pt x="24116" y="13811"/>
                    </a:cubicBezTo>
                    <a:cubicBezTo>
                      <a:pt x="24137" y="13769"/>
                      <a:pt x="24137" y="13727"/>
                      <a:pt x="24116" y="13685"/>
                    </a:cubicBezTo>
                    <a:cubicBezTo>
                      <a:pt x="24116" y="13643"/>
                      <a:pt x="24095" y="13602"/>
                      <a:pt x="24032" y="13581"/>
                    </a:cubicBezTo>
                    <a:cubicBezTo>
                      <a:pt x="23676" y="13309"/>
                      <a:pt x="23341" y="13037"/>
                      <a:pt x="22965" y="12765"/>
                    </a:cubicBezTo>
                    <a:cubicBezTo>
                      <a:pt x="22923" y="12744"/>
                      <a:pt x="22860" y="12681"/>
                      <a:pt x="22818" y="12660"/>
                    </a:cubicBezTo>
                    <a:cubicBezTo>
                      <a:pt x="22525" y="12451"/>
                      <a:pt x="22212" y="12221"/>
                      <a:pt x="21919" y="12011"/>
                    </a:cubicBezTo>
                    <a:lnTo>
                      <a:pt x="21688" y="11844"/>
                    </a:lnTo>
                    <a:cubicBezTo>
                      <a:pt x="21333" y="11614"/>
                      <a:pt x="21019" y="11384"/>
                      <a:pt x="20684" y="11175"/>
                    </a:cubicBezTo>
                    <a:lnTo>
                      <a:pt x="20663" y="11133"/>
                    </a:lnTo>
                    <a:cubicBezTo>
                      <a:pt x="16876" y="8580"/>
                      <a:pt x="12859" y="6404"/>
                      <a:pt x="8841" y="4228"/>
                    </a:cubicBezTo>
                    <a:cubicBezTo>
                      <a:pt x="8841" y="4228"/>
                      <a:pt x="8820" y="4228"/>
                      <a:pt x="8820" y="4207"/>
                    </a:cubicBezTo>
                    <a:lnTo>
                      <a:pt x="8800" y="4207"/>
                    </a:lnTo>
                    <a:cubicBezTo>
                      <a:pt x="6226" y="2847"/>
                      <a:pt x="3673" y="1508"/>
                      <a:pt x="1121" y="85"/>
                    </a:cubicBezTo>
                    <a:cubicBezTo>
                      <a:pt x="1016" y="27"/>
                      <a:pt x="910" y="1"/>
                      <a:pt x="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4"/>
              <p:cNvSpPr/>
              <p:nvPr/>
            </p:nvSpPr>
            <p:spPr>
              <a:xfrm>
                <a:off x="19914100" y="28430850"/>
                <a:ext cx="673250" cy="292175"/>
              </a:xfrm>
              <a:custGeom>
                <a:avLst/>
                <a:gdLst/>
                <a:ahLst/>
                <a:cxnLst/>
                <a:rect l="l" t="t" r="r" b="b"/>
                <a:pathLst>
                  <a:path w="26930" h="11687" extrusionOk="0">
                    <a:moveTo>
                      <a:pt x="1364" y="1"/>
                    </a:moveTo>
                    <a:cubicBezTo>
                      <a:pt x="1157" y="1"/>
                      <a:pt x="953" y="11"/>
                      <a:pt x="754" y="32"/>
                    </a:cubicBezTo>
                    <a:cubicBezTo>
                      <a:pt x="210" y="53"/>
                      <a:pt x="1" y="492"/>
                      <a:pt x="106" y="911"/>
                    </a:cubicBezTo>
                    <a:cubicBezTo>
                      <a:pt x="210" y="1141"/>
                      <a:pt x="357" y="1392"/>
                      <a:pt x="650" y="1476"/>
                    </a:cubicBezTo>
                    <a:cubicBezTo>
                      <a:pt x="3683" y="2522"/>
                      <a:pt x="6696" y="3610"/>
                      <a:pt x="9647" y="4782"/>
                    </a:cubicBezTo>
                    <a:lnTo>
                      <a:pt x="9626" y="4782"/>
                    </a:lnTo>
                    <a:cubicBezTo>
                      <a:pt x="11802" y="5640"/>
                      <a:pt x="13936" y="6581"/>
                      <a:pt x="16091" y="7606"/>
                    </a:cubicBezTo>
                    <a:cubicBezTo>
                      <a:pt x="16970" y="8025"/>
                      <a:pt x="17807" y="8464"/>
                      <a:pt x="18644" y="8925"/>
                    </a:cubicBezTo>
                    <a:cubicBezTo>
                      <a:pt x="21238" y="10222"/>
                      <a:pt x="23770" y="11394"/>
                      <a:pt x="26783" y="11686"/>
                    </a:cubicBezTo>
                    <a:cubicBezTo>
                      <a:pt x="26825" y="11686"/>
                      <a:pt x="26867" y="11686"/>
                      <a:pt x="26888" y="11666"/>
                    </a:cubicBezTo>
                    <a:cubicBezTo>
                      <a:pt x="26909" y="11645"/>
                      <a:pt x="26930" y="11582"/>
                      <a:pt x="26930" y="11498"/>
                    </a:cubicBezTo>
                    <a:cubicBezTo>
                      <a:pt x="26930" y="11414"/>
                      <a:pt x="26888" y="11373"/>
                      <a:pt x="26804" y="11352"/>
                    </a:cubicBezTo>
                    <a:lnTo>
                      <a:pt x="26783" y="11352"/>
                    </a:lnTo>
                    <a:cubicBezTo>
                      <a:pt x="26553" y="11268"/>
                      <a:pt x="26344" y="11184"/>
                      <a:pt x="26093" y="11080"/>
                    </a:cubicBezTo>
                    <a:cubicBezTo>
                      <a:pt x="26051" y="11059"/>
                      <a:pt x="25988" y="11038"/>
                      <a:pt x="25946" y="11038"/>
                    </a:cubicBezTo>
                    <a:cubicBezTo>
                      <a:pt x="25737" y="10954"/>
                      <a:pt x="25528" y="10850"/>
                      <a:pt x="25318" y="10745"/>
                    </a:cubicBezTo>
                    <a:cubicBezTo>
                      <a:pt x="25256" y="10724"/>
                      <a:pt x="25214" y="10682"/>
                      <a:pt x="25130" y="10661"/>
                    </a:cubicBezTo>
                    <a:cubicBezTo>
                      <a:pt x="24921" y="10557"/>
                      <a:pt x="24733" y="10452"/>
                      <a:pt x="24523" y="10347"/>
                    </a:cubicBezTo>
                    <a:lnTo>
                      <a:pt x="24377" y="10264"/>
                    </a:lnTo>
                    <a:cubicBezTo>
                      <a:pt x="24189" y="10159"/>
                      <a:pt x="24042" y="10054"/>
                      <a:pt x="23854" y="9950"/>
                    </a:cubicBezTo>
                    <a:cubicBezTo>
                      <a:pt x="23791" y="9929"/>
                      <a:pt x="23749" y="9908"/>
                      <a:pt x="23686" y="9845"/>
                    </a:cubicBezTo>
                    <a:cubicBezTo>
                      <a:pt x="23519" y="9762"/>
                      <a:pt x="23331" y="9615"/>
                      <a:pt x="23142" y="9510"/>
                    </a:cubicBezTo>
                    <a:cubicBezTo>
                      <a:pt x="23059" y="9469"/>
                      <a:pt x="23017" y="9427"/>
                      <a:pt x="22933" y="9385"/>
                    </a:cubicBezTo>
                    <a:cubicBezTo>
                      <a:pt x="22745" y="9280"/>
                      <a:pt x="22598" y="9155"/>
                      <a:pt x="22410" y="9029"/>
                    </a:cubicBezTo>
                    <a:cubicBezTo>
                      <a:pt x="22326" y="8966"/>
                      <a:pt x="22264" y="8925"/>
                      <a:pt x="22180" y="8841"/>
                    </a:cubicBezTo>
                    <a:cubicBezTo>
                      <a:pt x="22054" y="8757"/>
                      <a:pt x="21950" y="8673"/>
                      <a:pt x="21845" y="8569"/>
                    </a:cubicBezTo>
                    <a:cubicBezTo>
                      <a:pt x="21678" y="8443"/>
                      <a:pt x="21531" y="8339"/>
                      <a:pt x="21364" y="8213"/>
                    </a:cubicBezTo>
                    <a:cubicBezTo>
                      <a:pt x="21343" y="8192"/>
                      <a:pt x="21280" y="8150"/>
                      <a:pt x="21259" y="8129"/>
                    </a:cubicBezTo>
                    <a:cubicBezTo>
                      <a:pt x="18769" y="6246"/>
                      <a:pt x="16363" y="4112"/>
                      <a:pt x="13559" y="2773"/>
                    </a:cubicBezTo>
                    <a:cubicBezTo>
                      <a:pt x="10023" y="1078"/>
                      <a:pt x="6006" y="137"/>
                      <a:pt x="2051" y="32"/>
                    </a:cubicBezTo>
                    <a:lnTo>
                      <a:pt x="1989" y="32"/>
                    </a:lnTo>
                    <a:cubicBezTo>
                      <a:pt x="1779" y="11"/>
                      <a:pt x="1570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4"/>
              <p:cNvSpPr/>
              <p:nvPr/>
            </p:nvSpPr>
            <p:spPr>
              <a:xfrm>
                <a:off x="19600250" y="28499650"/>
                <a:ext cx="774200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9835" extrusionOk="0">
                    <a:moveTo>
                      <a:pt x="6613" y="0"/>
                    </a:moveTo>
                    <a:cubicBezTo>
                      <a:pt x="4520" y="0"/>
                      <a:pt x="2532" y="63"/>
                      <a:pt x="733" y="251"/>
                    </a:cubicBezTo>
                    <a:cubicBezTo>
                      <a:pt x="252" y="272"/>
                      <a:pt x="1" y="753"/>
                      <a:pt x="105" y="1151"/>
                    </a:cubicBezTo>
                    <a:cubicBezTo>
                      <a:pt x="105" y="1318"/>
                      <a:pt x="252" y="1507"/>
                      <a:pt x="545" y="1590"/>
                    </a:cubicBezTo>
                    <a:cubicBezTo>
                      <a:pt x="5859" y="2678"/>
                      <a:pt x="11007" y="4080"/>
                      <a:pt x="16154" y="5712"/>
                    </a:cubicBezTo>
                    <a:cubicBezTo>
                      <a:pt x="16509" y="5817"/>
                      <a:pt x="16844" y="5963"/>
                      <a:pt x="17179" y="6068"/>
                    </a:cubicBezTo>
                    <a:lnTo>
                      <a:pt x="17158" y="6068"/>
                    </a:lnTo>
                    <a:cubicBezTo>
                      <a:pt x="18518" y="6528"/>
                      <a:pt x="19878" y="7051"/>
                      <a:pt x="21259" y="7574"/>
                    </a:cubicBezTo>
                    <a:cubicBezTo>
                      <a:pt x="21343" y="7595"/>
                      <a:pt x="21385" y="7637"/>
                      <a:pt x="21468" y="7658"/>
                    </a:cubicBezTo>
                    <a:cubicBezTo>
                      <a:pt x="21489" y="7658"/>
                      <a:pt x="21531" y="7679"/>
                      <a:pt x="21573" y="7679"/>
                    </a:cubicBezTo>
                    <a:cubicBezTo>
                      <a:pt x="24000" y="8579"/>
                      <a:pt x="26490" y="9416"/>
                      <a:pt x="29022" y="9730"/>
                    </a:cubicBezTo>
                    <a:lnTo>
                      <a:pt x="29064" y="9730"/>
                    </a:lnTo>
                    <a:cubicBezTo>
                      <a:pt x="29182" y="9747"/>
                      <a:pt x="29355" y="9777"/>
                      <a:pt x="29528" y="9777"/>
                    </a:cubicBezTo>
                    <a:cubicBezTo>
                      <a:pt x="29569" y="9777"/>
                      <a:pt x="29610" y="9775"/>
                      <a:pt x="29649" y="9771"/>
                    </a:cubicBezTo>
                    <a:cubicBezTo>
                      <a:pt x="29838" y="9792"/>
                      <a:pt x="30026" y="9792"/>
                      <a:pt x="30173" y="9834"/>
                    </a:cubicBezTo>
                    <a:lnTo>
                      <a:pt x="30319" y="9834"/>
                    </a:lnTo>
                    <a:cubicBezTo>
                      <a:pt x="30361" y="9834"/>
                      <a:pt x="30424" y="9834"/>
                      <a:pt x="30466" y="9792"/>
                    </a:cubicBezTo>
                    <a:cubicBezTo>
                      <a:pt x="30758" y="9730"/>
                      <a:pt x="30968" y="9374"/>
                      <a:pt x="30905" y="9060"/>
                    </a:cubicBezTo>
                    <a:cubicBezTo>
                      <a:pt x="30884" y="8997"/>
                      <a:pt x="30884" y="8914"/>
                      <a:pt x="30821" y="8851"/>
                    </a:cubicBezTo>
                    <a:cubicBezTo>
                      <a:pt x="30779" y="8788"/>
                      <a:pt x="30717" y="8725"/>
                      <a:pt x="30675" y="8642"/>
                    </a:cubicBezTo>
                    <a:cubicBezTo>
                      <a:pt x="30445" y="8328"/>
                      <a:pt x="30173" y="8056"/>
                      <a:pt x="29942" y="7763"/>
                    </a:cubicBezTo>
                    <a:cubicBezTo>
                      <a:pt x="29733" y="7428"/>
                      <a:pt x="29440" y="7135"/>
                      <a:pt x="29105" y="6905"/>
                    </a:cubicBezTo>
                    <a:cubicBezTo>
                      <a:pt x="23686" y="1716"/>
                      <a:pt x="14501" y="42"/>
                      <a:pt x="6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4"/>
              <p:cNvSpPr/>
              <p:nvPr/>
            </p:nvSpPr>
            <p:spPr>
              <a:xfrm>
                <a:off x="20149825" y="28752300"/>
                <a:ext cx="462625" cy="768775"/>
              </a:xfrm>
              <a:custGeom>
                <a:avLst/>
                <a:gdLst/>
                <a:ahLst/>
                <a:cxnLst/>
                <a:rect l="l" t="t" r="r" b="b"/>
                <a:pathLst>
                  <a:path w="18505" h="30751" extrusionOk="0">
                    <a:moveTo>
                      <a:pt x="13598" y="8453"/>
                    </a:moveTo>
                    <a:cubicBezTo>
                      <a:pt x="13593" y="8459"/>
                      <a:pt x="13588" y="8464"/>
                      <a:pt x="13588" y="8474"/>
                    </a:cubicBezTo>
                    <a:lnTo>
                      <a:pt x="13588" y="8474"/>
                    </a:lnTo>
                    <a:cubicBezTo>
                      <a:pt x="13591" y="8467"/>
                      <a:pt x="13595" y="8460"/>
                      <a:pt x="13598" y="8453"/>
                    </a:cubicBezTo>
                    <a:close/>
                    <a:moveTo>
                      <a:pt x="18233" y="0"/>
                    </a:moveTo>
                    <a:cubicBezTo>
                      <a:pt x="18170" y="0"/>
                      <a:pt x="18066" y="42"/>
                      <a:pt x="18003" y="84"/>
                    </a:cubicBezTo>
                    <a:cubicBezTo>
                      <a:pt x="17773" y="293"/>
                      <a:pt x="17563" y="481"/>
                      <a:pt x="17333" y="691"/>
                    </a:cubicBezTo>
                    <a:cubicBezTo>
                      <a:pt x="17255" y="769"/>
                      <a:pt x="17323" y="902"/>
                      <a:pt x="17418" y="902"/>
                    </a:cubicBezTo>
                    <a:cubicBezTo>
                      <a:pt x="17424" y="902"/>
                      <a:pt x="17431" y="901"/>
                      <a:pt x="17438" y="900"/>
                    </a:cubicBezTo>
                    <a:lnTo>
                      <a:pt x="17438" y="900"/>
                    </a:lnTo>
                    <a:cubicBezTo>
                      <a:pt x="17375" y="921"/>
                      <a:pt x="17354" y="942"/>
                      <a:pt x="17291" y="984"/>
                    </a:cubicBezTo>
                    <a:cubicBezTo>
                      <a:pt x="17291" y="984"/>
                      <a:pt x="17270" y="984"/>
                      <a:pt x="17270" y="1005"/>
                    </a:cubicBezTo>
                    <a:cubicBezTo>
                      <a:pt x="17229" y="1025"/>
                      <a:pt x="17187" y="1046"/>
                      <a:pt x="17145" y="1109"/>
                    </a:cubicBezTo>
                    <a:lnTo>
                      <a:pt x="17124" y="1130"/>
                    </a:lnTo>
                    <a:lnTo>
                      <a:pt x="16977" y="1256"/>
                    </a:lnTo>
                    <a:cubicBezTo>
                      <a:pt x="16957" y="1297"/>
                      <a:pt x="16936" y="1318"/>
                      <a:pt x="16915" y="1360"/>
                    </a:cubicBezTo>
                    <a:lnTo>
                      <a:pt x="16852" y="1423"/>
                    </a:lnTo>
                    <a:cubicBezTo>
                      <a:pt x="16203" y="2302"/>
                      <a:pt x="15471" y="4143"/>
                      <a:pt x="14927" y="5524"/>
                    </a:cubicBezTo>
                    <a:cubicBezTo>
                      <a:pt x="14760" y="5922"/>
                      <a:pt x="14613" y="6340"/>
                      <a:pt x="14446" y="6738"/>
                    </a:cubicBezTo>
                    <a:cubicBezTo>
                      <a:pt x="14446" y="6759"/>
                      <a:pt x="14425" y="6779"/>
                      <a:pt x="14425" y="6800"/>
                    </a:cubicBezTo>
                    <a:cubicBezTo>
                      <a:pt x="14425" y="6842"/>
                      <a:pt x="14404" y="6842"/>
                      <a:pt x="14404" y="6863"/>
                    </a:cubicBezTo>
                    <a:cubicBezTo>
                      <a:pt x="14341" y="6968"/>
                      <a:pt x="14320" y="7051"/>
                      <a:pt x="14299" y="7093"/>
                    </a:cubicBezTo>
                    <a:cubicBezTo>
                      <a:pt x="14236" y="7219"/>
                      <a:pt x="14153" y="7365"/>
                      <a:pt x="14111" y="7470"/>
                    </a:cubicBezTo>
                    <a:cubicBezTo>
                      <a:pt x="13930" y="7793"/>
                      <a:pt x="13787" y="8115"/>
                      <a:pt x="13608" y="8438"/>
                    </a:cubicBezTo>
                    <a:lnTo>
                      <a:pt x="13608" y="8438"/>
                    </a:lnTo>
                    <a:cubicBezTo>
                      <a:pt x="13609" y="8436"/>
                      <a:pt x="13609" y="8434"/>
                      <a:pt x="13609" y="8432"/>
                    </a:cubicBezTo>
                    <a:lnTo>
                      <a:pt x="13609" y="8432"/>
                    </a:lnTo>
                    <a:cubicBezTo>
                      <a:pt x="13605" y="8439"/>
                      <a:pt x="13602" y="8446"/>
                      <a:pt x="13598" y="8453"/>
                    </a:cubicBezTo>
                    <a:lnTo>
                      <a:pt x="13598" y="8453"/>
                    </a:lnTo>
                    <a:cubicBezTo>
                      <a:pt x="13599" y="8452"/>
                      <a:pt x="13600" y="8451"/>
                      <a:pt x="13601" y="8450"/>
                    </a:cubicBezTo>
                    <a:lnTo>
                      <a:pt x="13601" y="8450"/>
                    </a:lnTo>
                    <a:cubicBezTo>
                      <a:pt x="13597" y="8458"/>
                      <a:pt x="13592" y="8466"/>
                      <a:pt x="13588" y="8474"/>
                    </a:cubicBezTo>
                    <a:cubicBezTo>
                      <a:pt x="13588" y="8474"/>
                      <a:pt x="13588" y="8474"/>
                      <a:pt x="13588" y="8474"/>
                    </a:cubicBezTo>
                    <a:lnTo>
                      <a:pt x="13588" y="8474"/>
                    </a:lnTo>
                    <a:cubicBezTo>
                      <a:pt x="12527" y="10595"/>
                      <a:pt x="11404" y="12735"/>
                      <a:pt x="10261" y="14814"/>
                    </a:cubicBezTo>
                    <a:cubicBezTo>
                      <a:pt x="8294" y="18308"/>
                      <a:pt x="6181" y="21635"/>
                      <a:pt x="3900" y="24878"/>
                    </a:cubicBezTo>
                    <a:cubicBezTo>
                      <a:pt x="2729" y="26552"/>
                      <a:pt x="1536" y="28226"/>
                      <a:pt x="301" y="29879"/>
                    </a:cubicBezTo>
                    <a:cubicBezTo>
                      <a:pt x="1" y="30291"/>
                      <a:pt x="299" y="30750"/>
                      <a:pt x="688" y="30750"/>
                    </a:cubicBezTo>
                    <a:cubicBezTo>
                      <a:pt x="813" y="30750"/>
                      <a:pt x="948" y="30703"/>
                      <a:pt x="1076" y="30591"/>
                    </a:cubicBezTo>
                    <a:cubicBezTo>
                      <a:pt x="2540" y="29251"/>
                      <a:pt x="4047" y="27787"/>
                      <a:pt x="5532" y="26155"/>
                    </a:cubicBezTo>
                    <a:lnTo>
                      <a:pt x="5532" y="26134"/>
                    </a:lnTo>
                    <a:lnTo>
                      <a:pt x="5616" y="26050"/>
                    </a:lnTo>
                    <a:cubicBezTo>
                      <a:pt x="11726" y="19355"/>
                      <a:pt x="17375" y="10546"/>
                      <a:pt x="18379" y="1988"/>
                    </a:cubicBezTo>
                    <a:lnTo>
                      <a:pt x="18379" y="1883"/>
                    </a:lnTo>
                    <a:cubicBezTo>
                      <a:pt x="18421" y="1360"/>
                      <a:pt x="18484" y="816"/>
                      <a:pt x="18505" y="293"/>
                    </a:cubicBezTo>
                    <a:lnTo>
                      <a:pt x="18505" y="189"/>
                    </a:lnTo>
                    <a:cubicBezTo>
                      <a:pt x="18484" y="84"/>
                      <a:pt x="18379" y="0"/>
                      <a:pt x="18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14"/>
              <p:cNvSpPr/>
              <p:nvPr/>
            </p:nvSpPr>
            <p:spPr>
              <a:xfrm>
                <a:off x="19279125" y="28273675"/>
                <a:ext cx="2565725" cy="1180375"/>
              </a:xfrm>
              <a:custGeom>
                <a:avLst/>
                <a:gdLst/>
                <a:ahLst/>
                <a:cxnLst/>
                <a:rect l="l" t="t" r="r" b="b"/>
                <a:pathLst>
                  <a:path w="102629" h="47215" extrusionOk="0">
                    <a:moveTo>
                      <a:pt x="72729" y="5754"/>
                    </a:moveTo>
                    <a:lnTo>
                      <a:pt x="72729" y="5754"/>
                    </a:lnTo>
                    <a:cubicBezTo>
                      <a:pt x="73231" y="6277"/>
                      <a:pt x="73733" y="6800"/>
                      <a:pt x="74194" y="7365"/>
                    </a:cubicBezTo>
                    <a:cubicBezTo>
                      <a:pt x="74232" y="7403"/>
                      <a:pt x="74269" y="7419"/>
                      <a:pt x="74305" y="7419"/>
                    </a:cubicBezTo>
                    <a:cubicBezTo>
                      <a:pt x="74369" y="7419"/>
                      <a:pt x="74426" y="7369"/>
                      <a:pt x="74466" y="7302"/>
                    </a:cubicBezTo>
                    <a:cubicBezTo>
                      <a:pt x="76328" y="9144"/>
                      <a:pt x="77918" y="11173"/>
                      <a:pt x="79257" y="13391"/>
                    </a:cubicBezTo>
                    <a:lnTo>
                      <a:pt x="79257" y="13433"/>
                    </a:lnTo>
                    <a:cubicBezTo>
                      <a:pt x="80659" y="15777"/>
                      <a:pt x="81789" y="18371"/>
                      <a:pt x="82626" y="21196"/>
                    </a:cubicBezTo>
                    <a:cubicBezTo>
                      <a:pt x="82103" y="21070"/>
                      <a:pt x="81559" y="20966"/>
                      <a:pt x="81036" y="20819"/>
                    </a:cubicBezTo>
                    <a:lnTo>
                      <a:pt x="81036" y="20777"/>
                    </a:lnTo>
                    <a:cubicBezTo>
                      <a:pt x="80994" y="20756"/>
                      <a:pt x="80931" y="20694"/>
                      <a:pt x="80868" y="20694"/>
                    </a:cubicBezTo>
                    <a:cubicBezTo>
                      <a:pt x="80847" y="20694"/>
                      <a:pt x="80847" y="20694"/>
                      <a:pt x="80827" y="20714"/>
                    </a:cubicBezTo>
                    <a:cubicBezTo>
                      <a:pt x="80785" y="20756"/>
                      <a:pt x="80743" y="20777"/>
                      <a:pt x="80722" y="20798"/>
                    </a:cubicBezTo>
                    <a:cubicBezTo>
                      <a:pt x="79885" y="20610"/>
                      <a:pt x="79006" y="20463"/>
                      <a:pt x="78169" y="20275"/>
                    </a:cubicBezTo>
                    <a:lnTo>
                      <a:pt x="78169" y="20254"/>
                    </a:lnTo>
                    <a:cubicBezTo>
                      <a:pt x="78169" y="20254"/>
                      <a:pt x="78169" y="20233"/>
                      <a:pt x="78211" y="20233"/>
                    </a:cubicBezTo>
                    <a:cubicBezTo>
                      <a:pt x="78839" y="14416"/>
                      <a:pt x="76579" y="9834"/>
                      <a:pt x="73043" y="6152"/>
                    </a:cubicBezTo>
                    <a:lnTo>
                      <a:pt x="72729" y="5754"/>
                    </a:lnTo>
                    <a:close/>
                    <a:moveTo>
                      <a:pt x="72311" y="19857"/>
                    </a:moveTo>
                    <a:cubicBezTo>
                      <a:pt x="73985" y="20066"/>
                      <a:pt x="75637" y="20338"/>
                      <a:pt x="77311" y="20610"/>
                    </a:cubicBezTo>
                    <a:cubicBezTo>
                      <a:pt x="76935" y="21091"/>
                      <a:pt x="76579" y="21531"/>
                      <a:pt x="76223" y="22012"/>
                    </a:cubicBezTo>
                    <a:cubicBezTo>
                      <a:pt x="74884" y="23644"/>
                      <a:pt x="73524" y="25297"/>
                      <a:pt x="72164" y="26929"/>
                    </a:cubicBezTo>
                    <a:lnTo>
                      <a:pt x="72164" y="26950"/>
                    </a:lnTo>
                    <a:cubicBezTo>
                      <a:pt x="71516" y="27703"/>
                      <a:pt x="70867" y="28456"/>
                      <a:pt x="70218" y="29230"/>
                    </a:cubicBezTo>
                    <a:cubicBezTo>
                      <a:pt x="69465" y="30109"/>
                      <a:pt x="68712" y="30967"/>
                      <a:pt x="67917" y="31867"/>
                    </a:cubicBezTo>
                    <a:lnTo>
                      <a:pt x="67896" y="31888"/>
                    </a:lnTo>
                    <a:cubicBezTo>
                      <a:pt x="66640" y="33331"/>
                      <a:pt x="65364" y="34733"/>
                      <a:pt x="64067" y="36156"/>
                    </a:cubicBezTo>
                    <a:cubicBezTo>
                      <a:pt x="65615" y="34210"/>
                      <a:pt x="67080" y="32181"/>
                      <a:pt x="68335" y="30067"/>
                    </a:cubicBezTo>
                    <a:cubicBezTo>
                      <a:pt x="68440" y="29879"/>
                      <a:pt x="68586" y="29670"/>
                      <a:pt x="68691" y="29481"/>
                    </a:cubicBezTo>
                    <a:cubicBezTo>
                      <a:pt x="68754" y="29356"/>
                      <a:pt x="68816" y="29251"/>
                      <a:pt x="68900" y="29126"/>
                    </a:cubicBezTo>
                    <a:cubicBezTo>
                      <a:pt x="69047" y="28854"/>
                      <a:pt x="69172" y="28603"/>
                      <a:pt x="69319" y="28331"/>
                    </a:cubicBezTo>
                    <a:lnTo>
                      <a:pt x="69465" y="28017"/>
                    </a:lnTo>
                    <a:lnTo>
                      <a:pt x="69779" y="27389"/>
                    </a:lnTo>
                    <a:cubicBezTo>
                      <a:pt x="69821" y="27285"/>
                      <a:pt x="69883" y="27201"/>
                      <a:pt x="69904" y="27096"/>
                    </a:cubicBezTo>
                    <a:cubicBezTo>
                      <a:pt x="70051" y="26824"/>
                      <a:pt x="70176" y="26552"/>
                      <a:pt x="70302" y="26259"/>
                    </a:cubicBezTo>
                    <a:cubicBezTo>
                      <a:pt x="70344" y="26155"/>
                      <a:pt x="70386" y="26092"/>
                      <a:pt x="70428" y="25987"/>
                    </a:cubicBezTo>
                    <a:cubicBezTo>
                      <a:pt x="70574" y="25715"/>
                      <a:pt x="70679" y="25422"/>
                      <a:pt x="70783" y="25171"/>
                    </a:cubicBezTo>
                    <a:cubicBezTo>
                      <a:pt x="70804" y="25108"/>
                      <a:pt x="70804" y="25088"/>
                      <a:pt x="70825" y="25046"/>
                    </a:cubicBezTo>
                    <a:cubicBezTo>
                      <a:pt x="70930" y="24753"/>
                      <a:pt x="71055" y="24460"/>
                      <a:pt x="71160" y="24167"/>
                    </a:cubicBezTo>
                    <a:cubicBezTo>
                      <a:pt x="71202" y="24104"/>
                      <a:pt x="71223" y="24041"/>
                      <a:pt x="71244" y="23958"/>
                    </a:cubicBezTo>
                    <a:cubicBezTo>
                      <a:pt x="71348" y="23644"/>
                      <a:pt x="71453" y="23330"/>
                      <a:pt x="71557" y="23058"/>
                    </a:cubicBezTo>
                    <a:cubicBezTo>
                      <a:pt x="71557" y="22995"/>
                      <a:pt x="71578" y="22974"/>
                      <a:pt x="71578" y="22911"/>
                    </a:cubicBezTo>
                    <a:cubicBezTo>
                      <a:pt x="71683" y="22598"/>
                      <a:pt x="71767" y="22326"/>
                      <a:pt x="71850" y="22012"/>
                    </a:cubicBezTo>
                    <a:cubicBezTo>
                      <a:pt x="71850" y="21970"/>
                      <a:pt x="71871" y="21949"/>
                      <a:pt x="71871" y="21928"/>
                    </a:cubicBezTo>
                    <a:cubicBezTo>
                      <a:pt x="71955" y="21593"/>
                      <a:pt x="72039" y="21279"/>
                      <a:pt x="72101" y="20924"/>
                    </a:cubicBezTo>
                    <a:cubicBezTo>
                      <a:pt x="72101" y="20903"/>
                      <a:pt x="72143" y="20882"/>
                      <a:pt x="72143" y="20819"/>
                    </a:cubicBezTo>
                    <a:cubicBezTo>
                      <a:pt x="72206" y="20505"/>
                      <a:pt x="72269" y="20170"/>
                      <a:pt x="72311" y="19857"/>
                    </a:cubicBezTo>
                    <a:close/>
                    <a:moveTo>
                      <a:pt x="64761" y="0"/>
                    </a:moveTo>
                    <a:cubicBezTo>
                      <a:pt x="64113" y="0"/>
                      <a:pt x="63614" y="912"/>
                      <a:pt x="64213" y="1423"/>
                    </a:cubicBezTo>
                    <a:cubicBezTo>
                      <a:pt x="65238" y="2281"/>
                      <a:pt x="66180" y="3243"/>
                      <a:pt x="67059" y="4269"/>
                    </a:cubicBezTo>
                    <a:lnTo>
                      <a:pt x="67080" y="4269"/>
                    </a:lnTo>
                    <a:lnTo>
                      <a:pt x="67122" y="4289"/>
                    </a:lnTo>
                    <a:cubicBezTo>
                      <a:pt x="67122" y="4331"/>
                      <a:pt x="67143" y="4331"/>
                      <a:pt x="67143" y="4331"/>
                    </a:cubicBezTo>
                    <a:lnTo>
                      <a:pt x="67143" y="4352"/>
                    </a:lnTo>
                    <a:lnTo>
                      <a:pt x="67163" y="4373"/>
                    </a:lnTo>
                    <a:cubicBezTo>
                      <a:pt x="69904" y="7574"/>
                      <a:pt x="72143" y="11299"/>
                      <a:pt x="74382" y="14940"/>
                    </a:cubicBezTo>
                    <a:cubicBezTo>
                      <a:pt x="75031" y="16007"/>
                      <a:pt x="75700" y="17053"/>
                      <a:pt x="76349" y="18078"/>
                    </a:cubicBezTo>
                    <a:cubicBezTo>
                      <a:pt x="76433" y="18183"/>
                      <a:pt x="76474" y="18287"/>
                      <a:pt x="76558" y="18392"/>
                    </a:cubicBezTo>
                    <a:cubicBezTo>
                      <a:pt x="76746" y="18664"/>
                      <a:pt x="76893" y="18915"/>
                      <a:pt x="77081" y="19187"/>
                    </a:cubicBezTo>
                    <a:cubicBezTo>
                      <a:pt x="77102" y="19229"/>
                      <a:pt x="77165" y="19292"/>
                      <a:pt x="77186" y="19334"/>
                    </a:cubicBezTo>
                    <a:cubicBezTo>
                      <a:pt x="77374" y="19606"/>
                      <a:pt x="77542" y="19878"/>
                      <a:pt x="77730" y="20150"/>
                    </a:cubicBezTo>
                    <a:cubicBezTo>
                      <a:pt x="77709" y="20150"/>
                      <a:pt x="77688" y="20170"/>
                      <a:pt x="77625" y="20191"/>
                    </a:cubicBezTo>
                    <a:cubicBezTo>
                      <a:pt x="75575" y="19815"/>
                      <a:pt x="73524" y="19501"/>
                      <a:pt x="71453" y="19229"/>
                    </a:cubicBezTo>
                    <a:cubicBezTo>
                      <a:pt x="72039" y="13956"/>
                      <a:pt x="68963" y="9248"/>
                      <a:pt x="64862" y="5796"/>
                    </a:cubicBezTo>
                    <a:lnTo>
                      <a:pt x="64841" y="5754"/>
                    </a:lnTo>
                    <a:lnTo>
                      <a:pt x="64820" y="5754"/>
                    </a:lnTo>
                    <a:cubicBezTo>
                      <a:pt x="62016" y="3411"/>
                      <a:pt x="58710" y="1611"/>
                      <a:pt x="55739" y="565"/>
                    </a:cubicBezTo>
                    <a:cubicBezTo>
                      <a:pt x="55650" y="534"/>
                      <a:pt x="55563" y="520"/>
                      <a:pt x="55478" y="520"/>
                    </a:cubicBezTo>
                    <a:cubicBezTo>
                      <a:pt x="54985" y="520"/>
                      <a:pt x="54588" y="997"/>
                      <a:pt x="54588" y="1444"/>
                    </a:cubicBezTo>
                    <a:cubicBezTo>
                      <a:pt x="54588" y="1674"/>
                      <a:pt x="54693" y="1946"/>
                      <a:pt x="54986" y="2072"/>
                    </a:cubicBezTo>
                    <a:cubicBezTo>
                      <a:pt x="55509" y="2364"/>
                      <a:pt x="55990" y="2678"/>
                      <a:pt x="56492" y="2992"/>
                    </a:cubicBezTo>
                    <a:cubicBezTo>
                      <a:pt x="56513" y="2992"/>
                      <a:pt x="56513" y="3013"/>
                      <a:pt x="56555" y="3034"/>
                    </a:cubicBezTo>
                    <a:cubicBezTo>
                      <a:pt x="57811" y="4038"/>
                      <a:pt x="59087" y="4980"/>
                      <a:pt x="60342" y="5942"/>
                    </a:cubicBezTo>
                    <a:lnTo>
                      <a:pt x="60363" y="5942"/>
                    </a:lnTo>
                    <a:cubicBezTo>
                      <a:pt x="61849" y="7261"/>
                      <a:pt x="63272" y="8683"/>
                      <a:pt x="64611" y="10211"/>
                    </a:cubicBezTo>
                    <a:cubicBezTo>
                      <a:pt x="66619" y="12450"/>
                      <a:pt x="68021" y="15128"/>
                      <a:pt x="69758" y="17576"/>
                    </a:cubicBezTo>
                    <a:cubicBezTo>
                      <a:pt x="69779" y="17618"/>
                      <a:pt x="69800" y="17639"/>
                      <a:pt x="69800" y="17681"/>
                    </a:cubicBezTo>
                    <a:cubicBezTo>
                      <a:pt x="69883" y="17827"/>
                      <a:pt x="69988" y="17932"/>
                      <a:pt x="70072" y="18057"/>
                    </a:cubicBezTo>
                    <a:cubicBezTo>
                      <a:pt x="70114" y="18141"/>
                      <a:pt x="70176" y="18183"/>
                      <a:pt x="70218" y="18266"/>
                    </a:cubicBezTo>
                    <a:cubicBezTo>
                      <a:pt x="70302" y="18371"/>
                      <a:pt x="70344" y="18455"/>
                      <a:pt x="70428" y="18559"/>
                    </a:cubicBezTo>
                    <a:cubicBezTo>
                      <a:pt x="70511" y="18664"/>
                      <a:pt x="70595" y="18769"/>
                      <a:pt x="70700" y="18873"/>
                    </a:cubicBezTo>
                    <a:cubicBezTo>
                      <a:pt x="70741" y="18915"/>
                      <a:pt x="70804" y="18999"/>
                      <a:pt x="70846" y="19041"/>
                    </a:cubicBezTo>
                    <a:cubicBezTo>
                      <a:pt x="70909" y="19103"/>
                      <a:pt x="70930" y="19145"/>
                      <a:pt x="70992" y="19208"/>
                    </a:cubicBezTo>
                    <a:cubicBezTo>
                      <a:pt x="69570" y="19020"/>
                      <a:pt x="68147" y="18894"/>
                      <a:pt x="66745" y="18769"/>
                    </a:cubicBezTo>
                    <a:lnTo>
                      <a:pt x="66766" y="18769"/>
                    </a:lnTo>
                    <a:cubicBezTo>
                      <a:pt x="66763" y="18768"/>
                      <a:pt x="66761" y="18768"/>
                      <a:pt x="66758" y="18768"/>
                    </a:cubicBezTo>
                    <a:lnTo>
                      <a:pt x="66758" y="18768"/>
                    </a:lnTo>
                    <a:cubicBezTo>
                      <a:pt x="66814" y="18763"/>
                      <a:pt x="66854" y="18725"/>
                      <a:pt x="66912" y="18706"/>
                    </a:cubicBezTo>
                    <a:lnTo>
                      <a:pt x="66933" y="18685"/>
                    </a:lnTo>
                    <a:cubicBezTo>
                      <a:pt x="66975" y="18601"/>
                      <a:pt x="67017" y="18497"/>
                      <a:pt x="66954" y="18413"/>
                    </a:cubicBezTo>
                    <a:cubicBezTo>
                      <a:pt x="63837" y="14228"/>
                      <a:pt x="59673" y="10608"/>
                      <a:pt x="55216" y="7512"/>
                    </a:cubicBezTo>
                    <a:cubicBezTo>
                      <a:pt x="55174" y="7491"/>
                      <a:pt x="55153" y="7491"/>
                      <a:pt x="55132" y="7470"/>
                    </a:cubicBezTo>
                    <a:cubicBezTo>
                      <a:pt x="54233" y="6842"/>
                      <a:pt x="53333" y="6256"/>
                      <a:pt x="52412" y="5691"/>
                    </a:cubicBezTo>
                    <a:cubicBezTo>
                      <a:pt x="52391" y="5691"/>
                      <a:pt x="52391" y="5649"/>
                      <a:pt x="52350" y="5629"/>
                    </a:cubicBezTo>
                    <a:cubicBezTo>
                      <a:pt x="51701" y="5210"/>
                      <a:pt x="51052" y="4813"/>
                      <a:pt x="50404" y="4436"/>
                    </a:cubicBezTo>
                    <a:cubicBezTo>
                      <a:pt x="49211" y="3745"/>
                      <a:pt x="48039" y="3076"/>
                      <a:pt x="46888" y="2469"/>
                    </a:cubicBezTo>
                    <a:cubicBezTo>
                      <a:pt x="46771" y="2407"/>
                      <a:pt x="46661" y="2379"/>
                      <a:pt x="46560" y="2379"/>
                    </a:cubicBezTo>
                    <a:cubicBezTo>
                      <a:pt x="46119" y="2379"/>
                      <a:pt x="45860" y="2901"/>
                      <a:pt x="46031" y="3327"/>
                    </a:cubicBezTo>
                    <a:lnTo>
                      <a:pt x="46051" y="3348"/>
                    </a:lnTo>
                    <a:cubicBezTo>
                      <a:pt x="46072" y="3432"/>
                      <a:pt x="46114" y="3515"/>
                      <a:pt x="46177" y="3599"/>
                    </a:cubicBezTo>
                    <a:cubicBezTo>
                      <a:pt x="50445" y="8118"/>
                      <a:pt x="55551" y="12722"/>
                      <a:pt x="61137" y="16007"/>
                    </a:cubicBezTo>
                    <a:cubicBezTo>
                      <a:pt x="61179" y="16049"/>
                      <a:pt x="61200" y="16049"/>
                      <a:pt x="61221" y="16069"/>
                    </a:cubicBezTo>
                    <a:cubicBezTo>
                      <a:pt x="61514" y="16258"/>
                      <a:pt x="61807" y="16404"/>
                      <a:pt x="62121" y="16572"/>
                    </a:cubicBezTo>
                    <a:cubicBezTo>
                      <a:pt x="62184" y="16613"/>
                      <a:pt x="62267" y="16634"/>
                      <a:pt x="62351" y="16697"/>
                    </a:cubicBezTo>
                    <a:cubicBezTo>
                      <a:pt x="62644" y="16844"/>
                      <a:pt x="62916" y="17011"/>
                      <a:pt x="63230" y="17157"/>
                    </a:cubicBezTo>
                    <a:cubicBezTo>
                      <a:pt x="63376" y="17220"/>
                      <a:pt x="63481" y="17304"/>
                      <a:pt x="63606" y="17346"/>
                    </a:cubicBezTo>
                    <a:cubicBezTo>
                      <a:pt x="63816" y="17450"/>
                      <a:pt x="64004" y="17555"/>
                      <a:pt x="64213" y="17639"/>
                    </a:cubicBezTo>
                    <a:cubicBezTo>
                      <a:pt x="64360" y="17722"/>
                      <a:pt x="64548" y="17785"/>
                      <a:pt x="64715" y="17869"/>
                    </a:cubicBezTo>
                    <a:cubicBezTo>
                      <a:pt x="64946" y="17973"/>
                      <a:pt x="65155" y="18078"/>
                      <a:pt x="65385" y="18183"/>
                    </a:cubicBezTo>
                    <a:cubicBezTo>
                      <a:pt x="65531" y="18266"/>
                      <a:pt x="65699" y="18308"/>
                      <a:pt x="65866" y="18392"/>
                    </a:cubicBezTo>
                    <a:lnTo>
                      <a:pt x="66410" y="18622"/>
                    </a:lnTo>
                    <a:cubicBezTo>
                      <a:pt x="66512" y="18683"/>
                      <a:pt x="66615" y="18705"/>
                      <a:pt x="66717" y="18764"/>
                    </a:cubicBezTo>
                    <a:lnTo>
                      <a:pt x="66717" y="18764"/>
                    </a:lnTo>
                    <a:cubicBezTo>
                      <a:pt x="63282" y="18461"/>
                      <a:pt x="59832" y="18310"/>
                      <a:pt x="56381" y="18310"/>
                    </a:cubicBezTo>
                    <a:cubicBezTo>
                      <a:pt x="45847" y="18310"/>
                      <a:pt x="35302" y="19722"/>
                      <a:pt x="25149" y="22556"/>
                    </a:cubicBezTo>
                    <a:cubicBezTo>
                      <a:pt x="25756" y="22221"/>
                      <a:pt x="26341" y="21865"/>
                      <a:pt x="26906" y="21510"/>
                    </a:cubicBezTo>
                    <a:cubicBezTo>
                      <a:pt x="26927" y="21489"/>
                      <a:pt x="26969" y="21447"/>
                      <a:pt x="26969" y="21426"/>
                    </a:cubicBezTo>
                    <a:lnTo>
                      <a:pt x="26969" y="21321"/>
                    </a:lnTo>
                    <a:cubicBezTo>
                      <a:pt x="26969" y="21300"/>
                      <a:pt x="26969" y="21300"/>
                      <a:pt x="26927" y="21279"/>
                    </a:cubicBezTo>
                    <a:cubicBezTo>
                      <a:pt x="27409" y="21196"/>
                      <a:pt x="27848" y="21112"/>
                      <a:pt x="28287" y="21007"/>
                    </a:cubicBezTo>
                    <a:cubicBezTo>
                      <a:pt x="28664" y="20924"/>
                      <a:pt x="28999" y="20861"/>
                      <a:pt x="29375" y="20756"/>
                    </a:cubicBezTo>
                    <a:cubicBezTo>
                      <a:pt x="29396" y="20756"/>
                      <a:pt x="29396" y="20714"/>
                      <a:pt x="29417" y="20714"/>
                    </a:cubicBezTo>
                    <a:cubicBezTo>
                      <a:pt x="29543" y="20673"/>
                      <a:pt x="29543" y="20547"/>
                      <a:pt x="29501" y="20442"/>
                    </a:cubicBezTo>
                    <a:cubicBezTo>
                      <a:pt x="29480" y="20380"/>
                      <a:pt x="29417" y="20338"/>
                      <a:pt x="29375" y="20296"/>
                    </a:cubicBezTo>
                    <a:cubicBezTo>
                      <a:pt x="27701" y="19710"/>
                      <a:pt x="25881" y="19354"/>
                      <a:pt x="23998" y="19208"/>
                    </a:cubicBezTo>
                    <a:lnTo>
                      <a:pt x="23935" y="19208"/>
                    </a:lnTo>
                    <a:cubicBezTo>
                      <a:pt x="23580" y="19187"/>
                      <a:pt x="23224" y="19145"/>
                      <a:pt x="22889" y="19124"/>
                    </a:cubicBezTo>
                    <a:lnTo>
                      <a:pt x="22722" y="19124"/>
                    </a:lnTo>
                    <a:cubicBezTo>
                      <a:pt x="22408" y="19124"/>
                      <a:pt x="22073" y="19103"/>
                      <a:pt x="21759" y="19103"/>
                    </a:cubicBezTo>
                    <a:lnTo>
                      <a:pt x="20295" y="19103"/>
                    </a:lnTo>
                    <a:cubicBezTo>
                      <a:pt x="20002" y="19103"/>
                      <a:pt x="19751" y="19124"/>
                      <a:pt x="19458" y="19124"/>
                    </a:cubicBezTo>
                    <a:cubicBezTo>
                      <a:pt x="19332" y="19124"/>
                      <a:pt x="19186" y="19145"/>
                      <a:pt x="19060" y="19145"/>
                    </a:cubicBezTo>
                    <a:cubicBezTo>
                      <a:pt x="18830" y="19187"/>
                      <a:pt x="18558" y="19187"/>
                      <a:pt x="18328" y="19208"/>
                    </a:cubicBezTo>
                    <a:cubicBezTo>
                      <a:pt x="18181" y="19229"/>
                      <a:pt x="18014" y="19229"/>
                      <a:pt x="17867" y="19250"/>
                    </a:cubicBezTo>
                    <a:cubicBezTo>
                      <a:pt x="17658" y="19292"/>
                      <a:pt x="17407" y="19313"/>
                      <a:pt x="17198" y="19334"/>
                    </a:cubicBezTo>
                    <a:cubicBezTo>
                      <a:pt x="17030" y="19354"/>
                      <a:pt x="16842" y="19396"/>
                      <a:pt x="16654" y="19396"/>
                    </a:cubicBezTo>
                    <a:cubicBezTo>
                      <a:pt x="16466" y="19417"/>
                      <a:pt x="16256" y="19438"/>
                      <a:pt x="16089" y="19459"/>
                    </a:cubicBezTo>
                    <a:cubicBezTo>
                      <a:pt x="15880" y="19501"/>
                      <a:pt x="15670" y="19522"/>
                      <a:pt x="15482" y="19543"/>
                    </a:cubicBezTo>
                    <a:cubicBezTo>
                      <a:pt x="15294" y="19564"/>
                      <a:pt x="15147" y="19606"/>
                      <a:pt x="14959" y="19626"/>
                    </a:cubicBezTo>
                    <a:cubicBezTo>
                      <a:pt x="14750" y="19647"/>
                      <a:pt x="14520" y="19710"/>
                      <a:pt x="14310" y="19731"/>
                    </a:cubicBezTo>
                    <a:cubicBezTo>
                      <a:pt x="14143" y="19752"/>
                      <a:pt x="13955" y="19773"/>
                      <a:pt x="13808" y="19836"/>
                    </a:cubicBezTo>
                    <a:cubicBezTo>
                      <a:pt x="13599" y="19878"/>
                      <a:pt x="13390" y="19919"/>
                      <a:pt x="13181" y="19961"/>
                    </a:cubicBezTo>
                    <a:cubicBezTo>
                      <a:pt x="12971" y="20024"/>
                      <a:pt x="12741" y="20045"/>
                      <a:pt x="12532" y="20087"/>
                    </a:cubicBezTo>
                    <a:cubicBezTo>
                      <a:pt x="12364" y="20129"/>
                      <a:pt x="12218" y="20170"/>
                      <a:pt x="12051" y="20191"/>
                    </a:cubicBezTo>
                    <a:cubicBezTo>
                      <a:pt x="12030" y="20191"/>
                      <a:pt x="12009" y="20191"/>
                      <a:pt x="11967" y="20233"/>
                    </a:cubicBezTo>
                    <a:cubicBezTo>
                      <a:pt x="11611" y="20296"/>
                      <a:pt x="11276" y="20380"/>
                      <a:pt x="10900" y="20484"/>
                    </a:cubicBezTo>
                    <a:cubicBezTo>
                      <a:pt x="10889" y="20474"/>
                      <a:pt x="10863" y="20469"/>
                      <a:pt x="10829" y="20469"/>
                    </a:cubicBezTo>
                    <a:cubicBezTo>
                      <a:pt x="10795" y="20469"/>
                      <a:pt x="10753" y="20474"/>
                      <a:pt x="10712" y="20484"/>
                    </a:cubicBezTo>
                    <a:cubicBezTo>
                      <a:pt x="10544" y="20568"/>
                      <a:pt x="10293" y="20610"/>
                      <a:pt x="10126" y="20694"/>
                    </a:cubicBezTo>
                    <a:cubicBezTo>
                      <a:pt x="7092" y="21489"/>
                      <a:pt x="4204" y="22493"/>
                      <a:pt x="1756" y="23581"/>
                    </a:cubicBezTo>
                    <a:cubicBezTo>
                      <a:pt x="1401" y="23719"/>
                      <a:pt x="1381" y="24341"/>
                      <a:pt x="1801" y="24341"/>
                    </a:cubicBezTo>
                    <a:cubicBezTo>
                      <a:pt x="1826" y="24341"/>
                      <a:pt x="1853" y="24339"/>
                      <a:pt x="1882" y="24334"/>
                    </a:cubicBezTo>
                    <a:cubicBezTo>
                      <a:pt x="2279" y="24272"/>
                      <a:pt x="2656" y="24209"/>
                      <a:pt x="3053" y="24146"/>
                    </a:cubicBezTo>
                    <a:lnTo>
                      <a:pt x="3074" y="24146"/>
                    </a:lnTo>
                    <a:cubicBezTo>
                      <a:pt x="7510" y="23476"/>
                      <a:pt x="11925" y="22786"/>
                      <a:pt x="16340" y="22221"/>
                    </a:cubicBezTo>
                    <a:cubicBezTo>
                      <a:pt x="16926" y="22137"/>
                      <a:pt x="17470" y="22075"/>
                      <a:pt x="18077" y="22033"/>
                    </a:cubicBezTo>
                    <a:lnTo>
                      <a:pt x="18244" y="22033"/>
                    </a:lnTo>
                    <a:cubicBezTo>
                      <a:pt x="19960" y="21907"/>
                      <a:pt x="21696" y="21823"/>
                      <a:pt x="23412" y="21698"/>
                    </a:cubicBezTo>
                    <a:lnTo>
                      <a:pt x="23433" y="21698"/>
                    </a:lnTo>
                    <a:cubicBezTo>
                      <a:pt x="22994" y="21761"/>
                      <a:pt x="22575" y="21844"/>
                      <a:pt x="22115" y="21928"/>
                    </a:cubicBezTo>
                    <a:cubicBezTo>
                      <a:pt x="21906" y="21949"/>
                      <a:pt x="21696" y="22012"/>
                      <a:pt x="21487" y="22054"/>
                    </a:cubicBezTo>
                    <a:cubicBezTo>
                      <a:pt x="21278" y="22116"/>
                      <a:pt x="21069" y="22137"/>
                      <a:pt x="20859" y="22179"/>
                    </a:cubicBezTo>
                    <a:cubicBezTo>
                      <a:pt x="20587" y="22242"/>
                      <a:pt x="20295" y="22284"/>
                      <a:pt x="20002" y="22367"/>
                    </a:cubicBezTo>
                    <a:cubicBezTo>
                      <a:pt x="19897" y="22388"/>
                      <a:pt x="19792" y="22430"/>
                      <a:pt x="19667" y="22451"/>
                    </a:cubicBezTo>
                    <a:cubicBezTo>
                      <a:pt x="13160" y="23811"/>
                      <a:pt x="6631" y="25883"/>
                      <a:pt x="501" y="27829"/>
                    </a:cubicBezTo>
                    <a:cubicBezTo>
                      <a:pt x="292" y="27912"/>
                      <a:pt x="145" y="28080"/>
                      <a:pt x="103" y="28226"/>
                    </a:cubicBezTo>
                    <a:cubicBezTo>
                      <a:pt x="1" y="28615"/>
                      <a:pt x="199" y="29064"/>
                      <a:pt x="677" y="29064"/>
                    </a:cubicBezTo>
                    <a:cubicBezTo>
                      <a:pt x="688" y="29064"/>
                      <a:pt x="699" y="29063"/>
                      <a:pt x="710" y="29063"/>
                    </a:cubicBezTo>
                    <a:cubicBezTo>
                      <a:pt x="1714" y="29021"/>
                      <a:pt x="2761" y="28937"/>
                      <a:pt x="3807" y="28833"/>
                    </a:cubicBezTo>
                    <a:cubicBezTo>
                      <a:pt x="6631" y="28561"/>
                      <a:pt x="9498" y="28101"/>
                      <a:pt x="12281" y="27452"/>
                    </a:cubicBezTo>
                    <a:lnTo>
                      <a:pt x="12323" y="27452"/>
                    </a:lnTo>
                    <a:cubicBezTo>
                      <a:pt x="12657" y="27368"/>
                      <a:pt x="13013" y="27285"/>
                      <a:pt x="13369" y="27180"/>
                    </a:cubicBezTo>
                    <a:cubicBezTo>
                      <a:pt x="13411" y="27159"/>
                      <a:pt x="13473" y="27159"/>
                      <a:pt x="13536" y="27138"/>
                    </a:cubicBezTo>
                    <a:cubicBezTo>
                      <a:pt x="14206" y="26971"/>
                      <a:pt x="14854" y="26782"/>
                      <a:pt x="15482" y="26615"/>
                    </a:cubicBezTo>
                    <a:cubicBezTo>
                      <a:pt x="15524" y="26573"/>
                      <a:pt x="15587" y="26573"/>
                      <a:pt x="15629" y="26552"/>
                    </a:cubicBezTo>
                    <a:cubicBezTo>
                      <a:pt x="15880" y="26468"/>
                      <a:pt x="16089" y="26427"/>
                      <a:pt x="16319" y="26343"/>
                    </a:cubicBezTo>
                    <a:cubicBezTo>
                      <a:pt x="16549" y="26259"/>
                      <a:pt x="16758" y="26217"/>
                      <a:pt x="16989" y="26134"/>
                    </a:cubicBezTo>
                    <a:cubicBezTo>
                      <a:pt x="17177" y="26092"/>
                      <a:pt x="17365" y="26008"/>
                      <a:pt x="17554" y="25945"/>
                    </a:cubicBezTo>
                    <a:cubicBezTo>
                      <a:pt x="17888" y="25841"/>
                      <a:pt x="18223" y="25715"/>
                      <a:pt x="18558" y="25590"/>
                    </a:cubicBezTo>
                    <a:lnTo>
                      <a:pt x="18809" y="25506"/>
                    </a:lnTo>
                    <a:cubicBezTo>
                      <a:pt x="19248" y="25360"/>
                      <a:pt x="19688" y="25171"/>
                      <a:pt x="20127" y="24983"/>
                    </a:cubicBezTo>
                    <a:lnTo>
                      <a:pt x="20295" y="24899"/>
                    </a:lnTo>
                    <a:cubicBezTo>
                      <a:pt x="20713" y="24753"/>
                      <a:pt x="21111" y="24564"/>
                      <a:pt x="21529" y="24376"/>
                    </a:cubicBezTo>
                    <a:cubicBezTo>
                      <a:pt x="21550" y="24355"/>
                      <a:pt x="21592" y="24355"/>
                      <a:pt x="21634" y="24334"/>
                    </a:cubicBezTo>
                    <a:cubicBezTo>
                      <a:pt x="22094" y="24125"/>
                      <a:pt x="22596" y="23895"/>
                      <a:pt x="23036" y="23686"/>
                    </a:cubicBezTo>
                    <a:cubicBezTo>
                      <a:pt x="24458" y="23267"/>
                      <a:pt x="25860" y="22891"/>
                      <a:pt x="27283" y="22535"/>
                    </a:cubicBezTo>
                    <a:lnTo>
                      <a:pt x="27283" y="22535"/>
                    </a:lnTo>
                    <a:cubicBezTo>
                      <a:pt x="25839" y="23414"/>
                      <a:pt x="24458" y="24460"/>
                      <a:pt x="23119" y="25527"/>
                    </a:cubicBezTo>
                    <a:cubicBezTo>
                      <a:pt x="22115" y="26343"/>
                      <a:pt x="21131" y="27180"/>
                      <a:pt x="20127" y="28017"/>
                    </a:cubicBezTo>
                    <a:cubicBezTo>
                      <a:pt x="18558" y="29356"/>
                      <a:pt x="16968" y="30653"/>
                      <a:pt x="15294" y="31804"/>
                    </a:cubicBezTo>
                    <a:cubicBezTo>
                      <a:pt x="15001" y="31992"/>
                      <a:pt x="14750" y="32181"/>
                      <a:pt x="14457" y="32369"/>
                    </a:cubicBezTo>
                    <a:cubicBezTo>
                      <a:pt x="14373" y="32411"/>
                      <a:pt x="14310" y="32474"/>
                      <a:pt x="14206" y="32536"/>
                    </a:cubicBezTo>
                    <a:cubicBezTo>
                      <a:pt x="13934" y="32704"/>
                      <a:pt x="13683" y="32892"/>
                      <a:pt x="13411" y="33038"/>
                    </a:cubicBezTo>
                    <a:cubicBezTo>
                      <a:pt x="13285" y="33122"/>
                      <a:pt x="13118" y="33227"/>
                      <a:pt x="12992" y="33311"/>
                    </a:cubicBezTo>
                    <a:cubicBezTo>
                      <a:pt x="12364" y="33687"/>
                      <a:pt x="11737" y="34085"/>
                      <a:pt x="11109" y="34461"/>
                    </a:cubicBezTo>
                    <a:lnTo>
                      <a:pt x="11130" y="34461"/>
                    </a:lnTo>
                    <a:cubicBezTo>
                      <a:pt x="8787" y="35884"/>
                      <a:pt x="6380" y="37244"/>
                      <a:pt x="4058" y="38667"/>
                    </a:cubicBezTo>
                    <a:cubicBezTo>
                      <a:pt x="4016" y="38667"/>
                      <a:pt x="3995" y="38667"/>
                      <a:pt x="3995" y="38688"/>
                    </a:cubicBezTo>
                    <a:cubicBezTo>
                      <a:pt x="3346" y="39064"/>
                      <a:pt x="2719" y="39441"/>
                      <a:pt x="2091" y="39860"/>
                    </a:cubicBezTo>
                    <a:cubicBezTo>
                      <a:pt x="1453" y="40285"/>
                      <a:pt x="1834" y="41175"/>
                      <a:pt x="2490" y="41175"/>
                    </a:cubicBezTo>
                    <a:cubicBezTo>
                      <a:pt x="2543" y="41175"/>
                      <a:pt x="2599" y="41170"/>
                      <a:pt x="2656" y="41157"/>
                    </a:cubicBezTo>
                    <a:cubicBezTo>
                      <a:pt x="2949" y="41094"/>
                      <a:pt x="3263" y="41010"/>
                      <a:pt x="3556" y="40906"/>
                    </a:cubicBezTo>
                    <a:cubicBezTo>
                      <a:pt x="10168" y="39190"/>
                      <a:pt x="17826" y="34838"/>
                      <a:pt x="22994" y="29272"/>
                    </a:cubicBezTo>
                    <a:lnTo>
                      <a:pt x="23015" y="29251"/>
                    </a:lnTo>
                    <a:cubicBezTo>
                      <a:pt x="23224" y="29021"/>
                      <a:pt x="23454" y="28770"/>
                      <a:pt x="23663" y="28540"/>
                    </a:cubicBezTo>
                    <a:cubicBezTo>
                      <a:pt x="23768" y="28435"/>
                      <a:pt x="23852" y="28331"/>
                      <a:pt x="23956" y="28205"/>
                    </a:cubicBezTo>
                    <a:cubicBezTo>
                      <a:pt x="24040" y="28121"/>
                      <a:pt x="24103" y="28017"/>
                      <a:pt x="24165" y="27933"/>
                    </a:cubicBezTo>
                    <a:cubicBezTo>
                      <a:pt x="24312" y="27724"/>
                      <a:pt x="24479" y="27557"/>
                      <a:pt x="24626" y="27347"/>
                    </a:cubicBezTo>
                    <a:cubicBezTo>
                      <a:pt x="24688" y="27285"/>
                      <a:pt x="24709" y="27243"/>
                      <a:pt x="24772" y="27180"/>
                    </a:cubicBezTo>
                    <a:cubicBezTo>
                      <a:pt x="25128" y="26720"/>
                      <a:pt x="25463" y="26238"/>
                      <a:pt x="25777" y="25778"/>
                    </a:cubicBezTo>
                    <a:cubicBezTo>
                      <a:pt x="25777" y="25778"/>
                      <a:pt x="25777" y="25736"/>
                      <a:pt x="25818" y="25736"/>
                    </a:cubicBezTo>
                    <a:cubicBezTo>
                      <a:pt x="26488" y="24732"/>
                      <a:pt x="27095" y="23644"/>
                      <a:pt x="27555" y="22577"/>
                    </a:cubicBezTo>
                    <a:cubicBezTo>
                      <a:pt x="27597" y="22535"/>
                      <a:pt x="27555" y="22472"/>
                      <a:pt x="27534" y="22451"/>
                    </a:cubicBezTo>
                    <a:cubicBezTo>
                      <a:pt x="29020" y="22075"/>
                      <a:pt x="30526" y="21740"/>
                      <a:pt x="32012" y="21426"/>
                    </a:cubicBezTo>
                    <a:lnTo>
                      <a:pt x="32012" y="21426"/>
                    </a:lnTo>
                    <a:cubicBezTo>
                      <a:pt x="28329" y="25171"/>
                      <a:pt x="25463" y="29649"/>
                      <a:pt x="22052" y="33583"/>
                    </a:cubicBezTo>
                    <a:cubicBezTo>
                      <a:pt x="21947" y="33729"/>
                      <a:pt x="21843" y="33834"/>
                      <a:pt x="21738" y="33959"/>
                    </a:cubicBezTo>
                    <a:cubicBezTo>
                      <a:pt x="21027" y="34775"/>
                      <a:pt x="20315" y="35549"/>
                      <a:pt x="19604" y="36365"/>
                    </a:cubicBezTo>
                    <a:cubicBezTo>
                      <a:pt x="17365" y="38876"/>
                      <a:pt x="15085" y="41366"/>
                      <a:pt x="12804" y="43835"/>
                    </a:cubicBezTo>
                    <a:lnTo>
                      <a:pt x="12783" y="43835"/>
                    </a:lnTo>
                    <a:cubicBezTo>
                      <a:pt x="12323" y="44358"/>
                      <a:pt x="11841" y="44860"/>
                      <a:pt x="11381" y="45383"/>
                    </a:cubicBezTo>
                    <a:cubicBezTo>
                      <a:pt x="11130" y="45655"/>
                      <a:pt x="11297" y="46074"/>
                      <a:pt x="11590" y="46179"/>
                    </a:cubicBezTo>
                    <a:cubicBezTo>
                      <a:pt x="11631" y="46195"/>
                      <a:pt x="11678" y="46205"/>
                      <a:pt x="11727" y="46205"/>
                    </a:cubicBezTo>
                    <a:cubicBezTo>
                      <a:pt x="11805" y="46205"/>
                      <a:pt x="11890" y="46180"/>
                      <a:pt x="11967" y="46116"/>
                    </a:cubicBezTo>
                    <a:cubicBezTo>
                      <a:pt x="20211" y="40173"/>
                      <a:pt x="28873" y="31218"/>
                      <a:pt x="32137" y="21384"/>
                    </a:cubicBezTo>
                    <a:cubicBezTo>
                      <a:pt x="37138" y="20338"/>
                      <a:pt x="42243" y="19626"/>
                      <a:pt x="47391" y="19229"/>
                    </a:cubicBezTo>
                    <a:lnTo>
                      <a:pt x="47391" y="19229"/>
                    </a:lnTo>
                    <a:cubicBezTo>
                      <a:pt x="47370" y="19250"/>
                      <a:pt x="47328" y="19250"/>
                      <a:pt x="47307" y="19292"/>
                    </a:cubicBezTo>
                    <a:cubicBezTo>
                      <a:pt x="46951" y="19543"/>
                      <a:pt x="46596" y="19815"/>
                      <a:pt x="46240" y="20066"/>
                    </a:cubicBezTo>
                    <a:cubicBezTo>
                      <a:pt x="46156" y="20129"/>
                      <a:pt x="46156" y="20254"/>
                      <a:pt x="46261" y="20275"/>
                    </a:cubicBezTo>
                    <a:cubicBezTo>
                      <a:pt x="46344" y="20296"/>
                      <a:pt x="43185" y="26217"/>
                      <a:pt x="41260" y="29691"/>
                    </a:cubicBezTo>
                    <a:cubicBezTo>
                      <a:pt x="40590" y="30946"/>
                      <a:pt x="40067" y="31888"/>
                      <a:pt x="39900" y="32097"/>
                    </a:cubicBezTo>
                    <a:cubicBezTo>
                      <a:pt x="39170" y="33200"/>
                      <a:pt x="38427" y="34291"/>
                      <a:pt x="37682" y="35388"/>
                    </a:cubicBezTo>
                    <a:lnTo>
                      <a:pt x="37682" y="35388"/>
                    </a:lnTo>
                    <a:cubicBezTo>
                      <a:pt x="38801" y="33696"/>
                      <a:pt x="39806" y="31949"/>
                      <a:pt x="40632" y="30172"/>
                    </a:cubicBezTo>
                    <a:cubicBezTo>
                      <a:pt x="40779" y="29900"/>
                      <a:pt x="40883" y="29649"/>
                      <a:pt x="41009" y="29377"/>
                    </a:cubicBezTo>
                    <a:cubicBezTo>
                      <a:pt x="41030" y="29356"/>
                      <a:pt x="41030" y="29293"/>
                      <a:pt x="41051" y="29272"/>
                    </a:cubicBezTo>
                    <a:cubicBezTo>
                      <a:pt x="41155" y="29042"/>
                      <a:pt x="41260" y="28770"/>
                      <a:pt x="41365" y="28540"/>
                    </a:cubicBezTo>
                    <a:cubicBezTo>
                      <a:pt x="41406" y="28498"/>
                      <a:pt x="41427" y="28435"/>
                      <a:pt x="41427" y="28393"/>
                    </a:cubicBezTo>
                    <a:cubicBezTo>
                      <a:pt x="41532" y="28142"/>
                      <a:pt x="41616" y="27912"/>
                      <a:pt x="41720" y="27661"/>
                    </a:cubicBezTo>
                    <a:lnTo>
                      <a:pt x="41720" y="27619"/>
                    </a:lnTo>
                    <a:cubicBezTo>
                      <a:pt x="41867" y="27201"/>
                      <a:pt x="41992" y="26824"/>
                      <a:pt x="42139" y="26406"/>
                    </a:cubicBezTo>
                    <a:cubicBezTo>
                      <a:pt x="42181" y="26238"/>
                      <a:pt x="42243" y="26050"/>
                      <a:pt x="42285" y="25904"/>
                    </a:cubicBezTo>
                    <a:cubicBezTo>
                      <a:pt x="42306" y="25778"/>
                      <a:pt x="42369" y="25632"/>
                      <a:pt x="42390" y="25506"/>
                    </a:cubicBezTo>
                    <a:cubicBezTo>
                      <a:pt x="42453" y="25318"/>
                      <a:pt x="42494" y="25108"/>
                      <a:pt x="42557" y="24941"/>
                    </a:cubicBezTo>
                    <a:cubicBezTo>
                      <a:pt x="42578" y="24795"/>
                      <a:pt x="42599" y="24690"/>
                      <a:pt x="42620" y="24564"/>
                    </a:cubicBezTo>
                    <a:cubicBezTo>
                      <a:pt x="42683" y="24355"/>
                      <a:pt x="42725" y="24146"/>
                      <a:pt x="42766" y="23958"/>
                    </a:cubicBezTo>
                    <a:cubicBezTo>
                      <a:pt x="42787" y="23853"/>
                      <a:pt x="42808" y="23748"/>
                      <a:pt x="42808" y="23644"/>
                    </a:cubicBezTo>
                    <a:cubicBezTo>
                      <a:pt x="42871" y="23435"/>
                      <a:pt x="42892" y="23204"/>
                      <a:pt x="42913" y="22995"/>
                    </a:cubicBezTo>
                    <a:cubicBezTo>
                      <a:pt x="42934" y="22891"/>
                      <a:pt x="42934" y="22807"/>
                      <a:pt x="42976" y="22702"/>
                    </a:cubicBezTo>
                    <a:cubicBezTo>
                      <a:pt x="42997" y="22451"/>
                      <a:pt x="43038" y="22179"/>
                      <a:pt x="43080" y="21949"/>
                    </a:cubicBezTo>
                    <a:cubicBezTo>
                      <a:pt x="43080" y="21907"/>
                      <a:pt x="43101" y="21844"/>
                      <a:pt x="43101" y="21761"/>
                    </a:cubicBezTo>
                    <a:cubicBezTo>
                      <a:pt x="43122" y="21447"/>
                      <a:pt x="43143" y="21112"/>
                      <a:pt x="43185" y="20798"/>
                    </a:cubicBezTo>
                    <a:cubicBezTo>
                      <a:pt x="43185" y="20652"/>
                      <a:pt x="43080" y="20547"/>
                      <a:pt x="42934" y="20484"/>
                    </a:cubicBezTo>
                    <a:cubicBezTo>
                      <a:pt x="42894" y="20471"/>
                      <a:pt x="42852" y="20464"/>
                      <a:pt x="42810" y="20464"/>
                    </a:cubicBezTo>
                    <a:cubicBezTo>
                      <a:pt x="42720" y="20464"/>
                      <a:pt x="42629" y="20497"/>
                      <a:pt x="42557" y="20568"/>
                    </a:cubicBezTo>
                    <a:cubicBezTo>
                      <a:pt x="42474" y="20673"/>
                      <a:pt x="42390" y="20756"/>
                      <a:pt x="42306" y="20861"/>
                    </a:cubicBezTo>
                    <a:cubicBezTo>
                      <a:pt x="42097" y="21091"/>
                      <a:pt x="41930" y="21300"/>
                      <a:pt x="41720" y="21531"/>
                    </a:cubicBezTo>
                    <a:cubicBezTo>
                      <a:pt x="41658" y="21593"/>
                      <a:pt x="41720" y="21656"/>
                      <a:pt x="41783" y="21656"/>
                    </a:cubicBezTo>
                    <a:cubicBezTo>
                      <a:pt x="41344" y="21865"/>
                      <a:pt x="40883" y="22242"/>
                      <a:pt x="40423" y="22744"/>
                    </a:cubicBezTo>
                    <a:cubicBezTo>
                      <a:pt x="38205" y="25192"/>
                      <a:pt x="36134" y="30632"/>
                      <a:pt x="34836" y="32787"/>
                    </a:cubicBezTo>
                    <a:cubicBezTo>
                      <a:pt x="33581" y="34817"/>
                      <a:pt x="32305" y="36826"/>
                      <a:pt x="31007" y="38813"/>
                    </a:cubicBezTo>
                    <a:cubicBezTo>
                      <a:pt x="31070" y="38772"/>
                      <a:pt x="31091" y="38709"/>
                      <a:pt x="31154" y="38667"/>
                    </a:cubicBezTo>
                    <a:lnTo>
                      <a:pt x="31154" y="38667"/>
                    </a:lnTo>
                    <a:cubicBezTo>
                      <a:pt x="30422" y="39818"/>
                      <a:pt x="29647" y="40969"/>
                      <a:pt x="28894" y="42119"/>
                    </a:cubicBezTo>
                    <a:lnTo>
                      <a:pt x="28873" y="42119"/>
                    </a:lnTo>
                    <a:cubicBezTo>
                      <a:pt x="28162" y="43186"/>
                      <a:pt x="27450" y="44254"/>
                      <a:pt x="26718" y="45342"/>
                    </a:cubicBezTo>
                    <a:lnTo>
                      <a:pt x="26697" y="45342"/>
                    </a:lnTo>
                    <a:cubicBezTo>
                      <a:pt x="26509" y="45614"/>
                      <a:pt x="26341" y="45886"/>
                      <a:pt x="26153" y="46137"/>
                    </a:cubicBezTo>
                    <a:cubicBezTo>
                      <a:pt x="26153" y="46179"/>
                      <a:pt x="26132" y="46179"/>
                      <a:pt x="26132" y="46199"/>
                    </a:cubicBezTo>
                    <a:lnTo>
                      <a:pt x="26090" y="46199"/>
                    </a:lnTo>
                    <a:cubicBezTo>
                      <a:pt x="25944" y="46492"/>
                      <a:pt x="26028" y="46764"/>
                      <a:pt x="26195" y="46953"/>
                    </a:cubicBezTo>
                    <a:cubicBezTo>
                      <a:pt x="26237" y="46953"/>
                      <a:pt x="26237" y="46974"/>
                      <a:pt x="26258" y="47015"/>
                    </a:cubicBezTo>
                    <a:cubicBezTo>
                      <a:pt x="26362" y="47120"/>
                      <a:pt x="26488" y="47162"/>
                      <a:pt x="26655" y="47183"/>
                    </a:cubicBezTo>
                    <a:cubicBezTo>
                      <a:pt x="26736" y="47203"/>
                      <a:pt x="26820" y="47215"/>
                      <a:pt x="26902" y="47215"/>
                    </a:cubicBezTo>
                    <a:cubicBezTo>
                      <a:pt x="27075" y="47215"/>
                      <a:pt x="27246" y="47164"/>
                      <a:pt x="27388" y="47036"/>
                    </a:cubicBezTo>
                    <a:cubicBezTo>
                      <a:pt x="30422" y="44358"/>
                      <a:pt x="33665" y="40969"/>
                      <a:pt x="36427" y="37181"/>
                    </a:cubicBezTo>
                    <a:lnTo>
                      <a:pt x="36427" y="37181"/>
                    </a:lnTo>
                    <a:cubicBezTo>
                      <a:pt x="35046" y="39127"/>
                      <a:pt x="33602" y="41073"/>
                      <a:pt x="32137" y="42998"/>
                    </a:cubicBezTo>
                    <a:lnTo>
                      <a:pt x="32137" y="43040"/>
                    </a:lnTo>
                    <a:cubicBezTo>
                      <a:pt x="31635" y="43689"/>
                      <a:pt x="31154" y="44316"/>
                      <a:pt x="30652" y="44965"/>
                    </a:cubicBezTo>
                    <a:cubicBezTo>
                      <a:pt x="30463" y="45195"/>
                      <a:pt x="30484" y="45509"/>
                      <a:pt x="30631" y="45760"/>
                    </a:cubicBezTo>
                    <a:cubicBezTo>
                      <a:pt x="30673" y="45823"/>
                      <a:pt x="30735" y="45886"/>
                      <a:pt x="30798" y="45927"/>
                    </a:cubicBezTo>
                    <a:cubicBezTo>
                      <a:pt x="30895" y="46003"/>
                      <a:pt x="31004" y="46045"/>
                      <a:pt x="31121" y="46045"/>
                    </a:cubicBezTo>
                    <a:cubicBezTo>
                      <a:pt x="31230" y="46045"/>
                      <a:pt x="31346" y="46008"/>
                      <a:pt x="31468" y="45927"/>
                    </a:cubicBezTo>
                    <a:cubicBezTo>
                      <a:pt x="32535" y="45153"/>
                      <a:pt x="33581" y="44337"/>
                      <a:pt x="34606" y="43458"/>
                    </a:cubicBezTo>
                    <a:lnTo>
                      <a:pt x="34606" y="43417"/>
                    </a:lnTo>
                    <a:cubicBezTo>
                      <a:pt x="34920" y="43166"/>
                      <a:pt x="35234" y="42873"/>
                      <a:pt x="35506" y="42622"/>
                    </a:cubicBezTo>
                    <a:cubicBezTo>
                      <a:pt x="35506" y="42622"/>
                      <a:pt x="35506" y="42580"/>
                      <a:pt x="35548" y="42580"/>
                    </a:cubicBezTo>
                    <a:cubicBezTo>
                      <a:pt x="36908" y="41324"/>
                      <a:pt x="38184" y="40006"/>
                      <a:pt x="39377" y="38604"/>
                    </a:cubicBezTo>
                    <a:cubicBezTo>
                      <a:pt x="41762" y="35779"/>
                      <a:pt x="43813" y="32683"/>
                      <a:pt x="45382" y="29356"/>
                    </a:cubicBezTo>
                    <a:cubicBezTo>
                      <a:pt x="45424" y="29251"/>
                      <a:pt x="45487" y="29147"/>
                      <a:pt x="45507" y="29063"/>
                    </a:cubicBezTo>
                    <a:cubicBezTo>
                      <a:pt x="45612" y="28833"/>
                      <a:pt x="45717" y="28624"/>
                      <a:pt x="45821" y="28393"/>
                    </a:cubicBezTo>
                    <a:cubicBezTo>
                      <a:pt x="45863" y="28247"/>
                      <a:pt x="45926" y="28121"/>
                      <a:pt x="46010" y="27975"/>
                    </a:cubicBezTo>
                    <a:cubicBezTo>
                      <a:pt x="46072" y="27766"/>
                      <a:pt x="46177" y="27557"/>
                      <a:pt x="46261" y="27305"/>
                    </a:cubicBezTo>
                    <a:cubicBezTo>
                      <a:pt x="46324" y="27159"/>
                      <a:pt x="46386" y="26992"/>
                      <a:pt x="46449" y="26845"/>
                    </a:cubicBezTo>
                    <a:lnTo>
                      <a:pt x="46679" y="26217"/>
                    </a:lnTo>
                    <a:lnTo>
                      <a:pt x="46993" y="25360"/>
                    </a:lnTo>
                    <a:lnTo>
                      <a:pt x="47223" y="24648"/>
                    </a:lnTo>
                    <a:cubicBezTo>
                      <a:pt x="47286" y="24460"/>
                      <a:pt x="47328" y="24272"/>
                      <a:pt x="47412" y="24104"/>
                    </a:cubicBezTo>
                    <a:cubicBezTo>
                      <a:pt x="47474" y="23895"/>
                      <a:pt x="47516" y="23707"/>
                      <a:pt x="47579" y="23497"/>
                    </a:cubicBezTo>
                    <a:lnTo>
                      <a:pt x="47725" y="22953"/>
                    </a:lnTo>
                    <a:cubicBezTo>
                      <a:pt x="47788" y="22744"/>
                      <a:pt x="47830" y="22556"/>
                      <a:pt x="47893" y="22347"/>
                    </a:cubicBezTo>
                    <a:cubicBezTo>
                      <a:pt x="47935" y="22158"/>
                      <a:pt x="47956" y="21970"/>
                      <a:pt x="48018" y="21823"/>
                    </a:cubicBezTo>
                    <a:cubicBezTo>
                      <a:pt x="48060" y="21614"/>
                      <a:pt x="48123" y="21405"/>
                      <a:pt x="48144" y="21196"/>
                    </a:cubicBezTo>
                    <a:cubicBezTo>
                      <a:pt x="48165" y="21028"/>
                      <a:pt x="48207" y="20861"/>
                      <a:pt x="48248" y="20694"/>
                    </a:cubicBezTo>
                    <a:cubicBezTo>
                      <a:pt x="48269" y="20484"/>
                      <a:pt x="48332" y="20296"/>
                      <a:pt x="48353" y="20087"/>
                    </a:cubicBezTo>
                    <a:cubicBezTo>
                      <a:pt x="48416" y="19752"/>
                      <a:pt x="48207" y="19417"/>
                      <a:pt x="47893" y="19292"/>
                    </a:cubicBezTo>
                    <a:cubicBezTo>
                      <a:pt x="50720" y="19079"/>
                      <a:pt x="53566" y="18973"/>
                      <a:pt x="56425" y="18973"/>
                    </a:cubicBezTo>
                    <a:cubicBezTo>
                      <a:pt x="59744" y="18973"/>
                      <a:pt x="63082" y="19115"/>
                      <a:pt x="66431" y="19396"/>
                    </a:cubicBezTo>
                    <a:cubicBezTo>
                      <a:pt x="66159" y="19647"/>
                      <a:pt x="65908" y="19940"/>
                      <a:pt x="65678" y="20233"/>
                    </a:cubicBezTo>
                    <a:cubicBezTo>
                      <a:pt x="65615" y="20275"/>
                      <a:pt x="65594" y="20338"/>
                      <a:pt x="65531" y="20380"/>
                    </a:cubicBezTo>
                    <a:cubicBezTo>
                      <a:pt x="65406" y="20547"/>
                      <a:pt x="65301" y="20694"/>
                      <a:pt x="65176" y="20861"/>
                    </a:cubicBezTo>
                    <a:cubicBezTo>
                      <a:pt x="65113" y="20924"/>
                      <a:pt x="65071" y="20986"/>
                      <a:pt x="65008" y="21070"/>
                    </a:cubicBezTo>
                    <a:cubicBezTo>
                      <a:pt x="64904" y="21217"/>
                      <a:pt x="64778" y="21384"/>
                      <a:pt x="64674" y="21531"/>
                    </a:cubicBezTo>
                    <a:lnTo>
                      <a:pt x="64527" y="21761"/>
                    </a:lnTo>
                    <a:lnTo>
                      <a:pt x="64213" y="22242"/>
                    </a:lnTo>
                    <a:cubicBezTo>
                      <a:pt x="64150" y="22326"/>
                      <a:pt x="64109" y="22388"/>
                      <a:pt x="64046" y="22493"/>
                    </a:cubicBezTo>
                    <a:cubicBezTo>
                      <a:pt x="63941" y="22660"/>
                      <a:pt x="63837" y="22807"/>
                      <a:pt x="63753" y="22995"/>
                    </a:cubicBezTo>
                    <a:cubicBezTo>
                      <a:pt x="63711" y="23079"/>
                      <a:pt x="63648" y="23183"/>
                      <a:pt x="63606" y="23267"/>
                    </a:cubicBezTo>
                    <a:cubicBezTo>
                      <a:pt x="63502" y="23414"/>
                      <a:pt x="63418" y="23581"/>
                      <a:pt x="63313" y="23748"/>
                    </a:cubicBezTo>
                    <a:cubicBezTo>
                      <a:pt x="63272" y="23853"/>
                      <a:pt x="63209" y="23937"/>
                      <a:pt x="63167" y="24041"/>
                    </a:cubicBezTo>
                    <a:cubicBezTo>
                      <a:pt x="63021" y="24272"/>
                      <a:pt x="62895" y="24523"/>
                      <a:pt x="62790" y="24753"/>
                    </a:cubicBezTo>
                    <a:cubicBezTo>
                      <a:pt x="62686" y="24941"/>
                      <a:pt x="62602" y="25108"/>
                      <a:pt x="62497" y="25297"/>
                    </a:cubicBezTo>
                    <a:cubicBezTo>
                      <a:pt x="62456" y="25380"/>
                      <a:pt x="62435" y="25485"/>
                      <a:pt x="62372" y="25569"/>
                    </a:cubicBezTo>
                    <a:cubicBezTo>
                      <a:pt x="62267" y="25778"/>
                      <a:pt x="62184" y="25945"/>
                      <a:pt x="62079" y="26155"/>
                    </a:cubicBezTo>
                    <a:lnTo>
                      <a:pt x="62016" y="26322"/>
                    </a:lnTo>
                    <a:cubicBezTo>
                      <a:pt x="61430" y="27494"/>
                      <a:pt x="60886" y="28665"/>
                      <a:pt x="60342" y="29795"/>
                    </a:cubicBezTo>
                    <a:cubicBezTo>
                      <a:pt x="60342" y="29816"/>
                      <a:pt x="60300" y="29858"/>
                      <a:pt x="60300" y="29858"/>
                    </a:cubicBezTo>
                    <a:cubicBezTo>
                      <a:pt x="60196" y="30088"/>
                      <a:pt x="60070" y="30298"/>
                      <a:pt x="59966" y="30528"/>
                    </a:cubicBezTo>
                    <a:cubicBezTo>
                      <a:pt x="59715" y="31051"/>
                      <a:pt x="59443" y="31553"/>
                      <a:pt x="59150" y="32013"/>
                    </a:cubicBezTo>
                    <a:cubicBezTo>
                      <a:pt x="57371" y="35110"/>
                      <a:pt x="55446" y="38123"/>
                      <a:pt x="53458" y="41094"/>
                    </a:cubicBezTo>
                    <a:cubicBezTo>
                      <a:pt x="53458" y="41115"/>
                      <a:pt x="53438" y="41115"/>
                      <a:pt x="53396" y="41157"/>
                    </a:cubicBezTo>
                    <a:lnTo>
                      <a:pt x="50257" y="45865"/>
                    </a:lnTo>
                    <a:cubicBezTo>
                      <a:pt x="50071" y="46144"/>
                      <a:pt x="50357" y="46412"/>
                      <a:pt x="50645" y="46412"/>
                    </a:cubicBezTo>
                    <a:cubicBezTo>
                      <a:pt x="50745" y="46412"/>
                      <a:pt x="50846" y="46380"/>
                      <a:pt x="50927" y="46304"/>
                    </a:cubicBezTo>
                    <a:cubicBezTo>
                      <a:pt x="53479" y="43898"/>
                      <a:pt x="55781" y="41261"/>
                      <a:pt x="57852" y="38437"/>
                    </a:cubicBezTo>
                    <a:lnTo>
                      <a:pt x="57852" y="38395"/>
                    </a:lnTo>
                    <a:cubicBezTo>
                      <a:pt x="59087" y="36721"/>
                      <a:pt x="60259" y="34984"/>
                      <a:pt x="61326" y="33143"/>
                    </a:cubicBezTo>
                    <a:cubicBezTo>
                      <a:pt x="62916" y="30444"/>
                      <a:pt x="64966" y="27243"/>
                      <a:pt x="66034" y="23937"/>
                    </a:cubicBezTo>
                    <a:lnTo>
                      <a:pt x="66034" y="23916"/>
                    </a:lnTo>
                    <a:cubicBezTo>
                      <a:pt x="66117" y="23707"/>
                      <a:pt x="66159" y="23497"/>
                      <a:pt x="66222" y="23288"/>
                    </a:cubicBezTo>
                    <a:cubicBezTo>
                      <a:pt x="66222" y="23225"/>
                      <a:pt x="66243" y="23204"/>
                      <a:pt x="66243" y="23163"/>
                    </a:cubicBezTo>
                    <a:cubicBezTo>
                      <a:pt x="66306" y="22995"/>
                      <a:pt x="66326" y="22849"/>
                      <a:pt x="66368" y="22702"/>
                    </a:cubicBezTo>
                    <a:cubicBezTo>
                      <a:pt x="66410" y="22639"/>
                      <a:pt x="66410" y="22577"/>
                      <a:pt x="66431" y="22493"/>
                    </a:cubicBezTo>
                    <a:cubicBezTo>
                      <a:pt x="66452" y="22347"/>
                      <a:pt x="66515" y="22179"/>
                      <a:pt x="66536" y="22054"/>
                    </a:cubicBezTo>
                    <a:cubicBezTo>
                      <a:pt x="66557" y="21928"/>
                      <a:pt x="66578" y="21823"/>
                      <a:pt x="66619" y="21698"/>
                    </a:cubicBezTo>
                    <a:cubicBezTo>
                      <a:pt x="66640" y="21614"/>
                      <a:pt x="66640" y="21531"/>
                      <a:pt x="66661" y="21447"/>
                    </a:cubicBezTo>
                    <a:cubicBezTo>
                      <a:pt x="66682" y="21321"/>
                      <a:pt x="66682" y="21217"/>
                      <a:pt x="66724" y="21091"/>
                    </a:cubicBezTo>
                    <a:lnTo>
                      <a:pt x="66724" y="20986"/>
                    </a:lnTo>
                    <a:cubicBezTo>
                      <a:pt x="66745" y="20714"/>
                      <a:pt x="66766" y="20442"/>
                      <a:pt x="66787" y="20170"/>
                    </a:cubicBezTo>
                    <a:cubicBezTo>
                      <a:pt x="66787" y="19940"/>
                      <a:pt x="66829" y="19668"/>
                      <a:pt x="66787" y="19438"/>
                    </a:cubicBezTo>
                    <a:lnTo>
                      <a:pt x="66787" y="19438"/>
                    </a:lnTo>
                    <a:cubicBezTo>
                      <a:pt x="68565" y="19606"/>
                      <a:pt x="70344" y="19773"/>
                      <a:pt x="72122" y="20024"/>
                    </a:cubicBezTo>
                    <a:cubicBezTo>
                      <a:pt x="72018" y="20129"/>
                      <a:pt x="71955" y="20233"/>
                      <a:pt x="71850" y="20338"/>
                    </a:cubicBezTo>
                    <a:cubicBezTo>
                      <a:pt x="71788" y="20380"/>
                      <a:pt x="71767" y="20442"/>
                      <a:pt x="71704" y="20484"/>
                    </a:cubicBezTo>
                    <a:lnTo>
                      <a:pt x="71390" y="20882"/>
                    </a:lnTo>
                    <a:cubicBezTo>
                      <a:pt x="71348" y="20924"/>
                      <a:pt x="71285" y="21007"/>
                      <a:pt x="71244" y="21070"/>
                    </a:cubicBezTo>
                    <a:cubicBezTo>
                      <a:pt x="71139" y="21196"/>
                      <a:pt x="71034" y="21342"/>
                      <a:pt x="70909" y="21489"/>
                    </a:cubicBezTo>
                    <a:cubicBezTo>
                      <a:pt x="70867" y="21531"/>
                      <a:pt x="70825" y="21593"/>
                      <a:pt x="70804" y="21635"/>
                    </a:cubicBezTo>
                    <a:cubicBezTo>
                      <a:pt x="70658" y="21803"/>
                      <a:pt x="70553" y="21949"/>
                      <a:pt x="70428" y="22116"/>
                    </a:cubicBezTo>
                    <a:cubicBezTo>
                      <a:pt x="70407" y="22137"/>
                      <a:pt x="70407" y="22158"/>
                      <a:pt x="70386" y="22179"/>
                    </a:cubicBezTo>
                    <a:cubicBezTo>
                      <a:pt x="69821" y="22953"/>
                      <a:pt x="69298" y="23748"/>
                      <a:pt x="68775" y="24564"/>
                    </a:cubicBezTo>
                    <a:cubicBezTo>
                      <a:pt x="68356" y="25171"/>
                      <a:pt x="68000" y="25799"/>
                      <a:pt x="67666" y="26448"/>
                    </a:cubicBezTo>
                    <a:cubicBezTo>
                      <a:pt x="66850" y="27829"/>
                      <a:pt x="66034" y="29230"/>
                      <a:pt x="65176" y="30528"/>
                    </a:cubicBezTo>
                    <a:cubicBezTo>
                      <a:pt x="62393" y="34796"/>
                      <a:pt x="59443" y="38918"/>
                      <a:pt x="56492" y="43061"/>
                    </a:cubicBezTo>
                    <a:cubicBezTo>
                      <a:pt x="56492" y="43061"/>
                      <a:pt x="56492" y="43082"/>
                      <a:pt x="56471" y="43082"/>
                    </a:cubicBezTo>
                    <a:lnTo>
                      <a:pt x="56074" y="43626"/>
                    </a:lnTo>
                    <a:cubicBezTo>
                      <a:pt x="55822" y="43988"/>
                      <a:pt x="56079" y="44373"/>
                      <a:pt x="56400" y="44373"/>
                    </a:cubicBezTo>
                    <a:cubicBezTo>
                      <a:pt x="56506" y="44373"/>
                      <a:pt x="56619" y="44331"/>
                      <a:pt x="56723" y="44233"/>
                    </a:cubicBezTo>
                    <a:cubicBezTo>
                      <a:pt x="58668" y="42412"/>
                      <a:pt x="60719" y="40257"/>
                      <a:pt x="62707" y="37956"/>
                    </a:cubicBezTo>
                    <a:cubicBezTo>
                      <a:pt x="62707" y="37935"/>
                      <a:pt x="62749" y="37935"/>
                      <a:pt x="62749" y="37935"/>
                    </a:cubicBezTo>
                    <a:cubicBezTo>
                      <a:pt x="62790" y="37872"/>
                      <a:pt x="62853" y="37830"/>
                      <a:pt x="62895" y="37746"/>
                    </a:cubicBezTo>
                    <a:cubicBezTo>
                      <a:pt x="62895" y="37949"/>
                      <a:pt x="63058" y="38129"/>
                      <a:pt x="63236" y="38129"/>
                    </a:cubicBezTo>
                    <a:cubicBezTo>
                      <a:pt x="63297" y="38129"/>
                      <a:pt x="63360" y="38108"/>
                      <a:pt x="63418" y="38060"/>
                    </a:cubicBezTo>
                    <a:lnTo>
                      <a:pt x="63816" y="37746"/>
                    </a:lnTo>
                    <a:lnTo>
                      <a:pt x="63816" y="37725"/>
                    </a:lnTo>
                    <a:cubicBezTo>
                      <a:pt x="64318" y="37328"/>
                      <a:pt x="64799" y="36909"/>
                      <a:pt x="65301" y="36491"/>
                    </a:cubicBezTo>
                    <a:cubicBezTo>
                      <a:pt x="65406" y="36386"/>
                      <a:pt x="65531" y="36282"/>
                      <a:pt x="65636" y="36198"/>
                    </a:cubicBezTo>
                    <a:lnTo>
                      <a:pt x="65636" y="36198"/>
                    </a:lnTo>
                    <a:cubicBezTo>
                      <a:pt x="65636" y="36240"/>
                      <a:pt x="65615" y="36240"/>
                      <a:pt x="65615" y="36261"/>
                    </a:cubicBezTo>
                    <a:cubicBezTo>
                      <a:pt x="66452" y="35528"/>
                      <a:pt x="67289" y="34733"/>
                      <a:pt x="68084" y="33959"/>
                    </a:cubicBezTo>
                    <a:lnTo>
                      <a:pt x="68126" y="33896"/>
                    </a:lnTo>
                    <a:lnTo>
                      <a:pt x="68879" y="33143"/>
                    </a:lnTo>
                    <a:cubicBezTo>
                      <a:pt x="68942" y="33101"/>
                      <a:pt x="68984" y="33038"/>
                      <a:pt x="69047" y="32955"/>
                    </a:cubicBezTo>
                    <a:cubicBezTo>
                      <a:pt x="69256" y="32725"/>
                      <a:pt x="69465" y="32515"/>
                      <a:pt x="69674" y="32285"/>
                    </a:cubicBezTo>
                    <a:cubicBezTo>
                      <a:pt x="69758" y="32202"/>
                      <a:pt x="69821" y="32097"/>
                      <a:pt x="69925" y="32013"/>
                    </a:cubicBezTo>
                    <a:cubicBezTo>
                      <a:pt x="70114" y="31804"/>
                      <a:pt x="70302" y="31637"/>
                      <a:pt x="70448" y="31427"/>
                    </a:cubicBezTo>
                    <a:cubicBezTo>
                      <a:pt x="70553" y="31281"/>
                      <a:pt x="70658" y="31176"/>
                      <a:pt x="70762" y="31051"/>
                    </a:cubicBezTo>
                    <a:cubicBezTo>
                      <a:pt x="70930" y="30862"/>
                      <a:pt x="71055" y="30716"/>
                      <a:pt x="71223" y="30528"/>
                    </a:cubicBezTo>
                    <a:cubicBezTo>
                      <a:pt x="71348" y="30381"/>
                      <a:pt x="71474" y="30235"/>
                      <a:pt x="71578" y="30088"/>
                    </a:cubicBezTo>
                    <a:cubicBezTo>
                      <a:pt x="71704" y="29921"/>
                      <a:pt x="71850" y="29774"/>
                      <a:pt x="71955" y="29607"/>
                    </a:cubicBezTo>
                    <a:cubicBezTo>
                      <a:pt x="72080" y="29440"/>
                      <a:pt x="72227" y="29272"/>
                      <a:pt x="72373" y="29084"/>
                    </a:cubicBezTo>
                    <a:cubicBezTo>
                      <a:pt x="72478" y="28958"/>
                      <a:pt x="72583" y="28812"/>
                      <a:pt x="72687" y="28665"/>
                    </a:cubicBezTo>
                    <a:cubicBezTo>
                      <a:pt x="72834" y="28498"/>
                      <a:pt x="73001" y="28289"/>
                      <a:pt x="73127" y="28101"/>
                    </a:cubicBezTo>
                    <a:cubicBezTo>
                      <a:pt x="73231" y="27975"/>
                      <a:pt x="73315" y="27829"/>
                      <a:pt x="73420" y="27724"/>
                    </a:cubicBezTo>
                    <a:lnTo>
                      <a:pt x="73880" y="27096"/>
                    </a:lnTo>
                    <a:cubicBezTo>
                      <a:pt x="73964" y="26992"/>
                      <a:pt x="74047" y="26866"/>
                      <a:pt x="74110" y="26761"/>
                    </a:cubicBezTo>
                    <a:cubicBezTo>
                      <a:pt x="74277" y="26531"/>
                      <a:pt x="74424" y="26301"/>
                      <a:pt x="74591" y="26092"/>
                    </a:cubicBezTo>
                    <a:cubicBezTo>
                      <a:pt x="74675" y="25987"/>
                      <a:pt x="74717" y="25883"/>
                      <a:pt x="74801" y="25778"/>
                    </a:cubicBezTo>
                    <a:cubicBezTo>
                      <a:pt x="74947" y="25527"/>
                      <a:pt x="75135" y="25276"/>
                      <a:pt x="75303" y="25046"/>
                    </a:cubicBezTo>
                    <a:cubicBezTo>
                      <a:pt x="75345" y="24962"/>
                      <a:pt x="75407" y="24857"/>
                      <a:pt x="75470" y="24774"/>
                    </a:cubicBezTo>
                    <a:cubicBezTo>
                      <a:pt x="75637" y="24523"/>
                      <a:pt x="75826" y="24251"/>
                      <a:pt x="75972" y="23999"/>
                    </a:cubicBezTo>
                    <a:cubicBezTo>
                      <a:pt x="76035" y="23916"/>
                      <a:pt x="76056" y="23853"/>
                      <a:pt x="76098" y="23790"/>
                    </a:cubicBezTo>
                    <a:cubicBezTo>
                      <a:pt x="76286" y="23497"/>
                      <a:pt x="76454" y="23204"/>
                      <a:pt x="76621" y="22911"/>
                    </a:cubicBezTo>
                    <a:cubicBezTo>
                      <a:pt x="76621" y="22891"/>
                      <a:pt x="76663" y="22891"/>
                      <a:pt x="76663" y="22870"/>
                    </a:cubicBezTo>
                    <a:cubicBezTo>
                      <a:pt x="77018" y="22263"/>
                      <a:pt x="77353" y="21635"/>
                      <a:pt x="77667" y="21028"/>
                    </a:cubicBezTo>
                    <a:cubicBezTo>
                      <a:pt x="78483" y="21196"/>
                      <a:pt x="79299" y="21321"/>
                      <a:pt x="80115" y="21510"/>
                    </a:cubicBezTo>
                    <a:cubicBezTo>
                      <a:pt x="80031" y="21593"/>
                      <a:pt x="79927" y="21656"/>
                      <a:pt x="79843" y="21740"/>
                    </a:cubicBezTo>
                    <a:cubicBezTo>
                      <a:pt x="79801" y="21803"/>
                      <a:pt x="79739" y="21844"/>
                      <a:pt x="79655" y="21907"/>
                    </a:cubicBezTo>
                    <a:cubicBezTo>
                      <a:pt x="79550" y="22012"/>
                      <a:pt x="79446" y="22075"/>
                      <a:pt x="79383" y="22179"/>
                    </a:cubicBezTo>
                    <a:cubicBezTo>
                      <a:pt x="79299" y="22263"/>
                      <a:pt x="79215" y="22347"/>
                      <a:pt x="79174" y="22430"/>
                    </a:cubicBezTo>
                    <a:cubicBezTo>
                      <a:pt x="79090" y="22493"/>
                      <a:pt x="79006" y="22598"/>
                      <a:pt x="78922" y="22681"/>
                    </a:cubicBezTo>
                    <a:cubicBezTo>
                      <a:pt x="78818" y="22786"/>
                      <a:pt x="78755" y="22891"/>
                      <a:pt x="78650" y="22995"/>
                    </a:cubicBezTo>
                    <a:cubicBezTo>
                      <a:pt x="78588" y="23058"/>
                      <a:pt x="78546" y="23121"/>
                      <a:pt x="78483" y="23183"/>
                    </a:cubicBezTo>
                    <a:cubicBezTo>
                      <a:pt x="78337" y="23372"/>
                      <a:pt x="78169" y="23539"/>
                      <a:pt x="78044" y="23727"/>
                    </a:cubicBezTo>
                    <a:lnTo>
                      <a:pt x="77981" y="23790"/>
                    </a:lnTo>
                    <a:cubicBezTo>
                      <a:pt x="77855" y="23958"/>
                      <a:pt x="77709" y="24146"/>
                      <a:pt x="77562" y="24334"/>
                    </a:cubicBezTo>
                    <a:cubicBezTo>
                      <a:pt x="77542" y="24355"/>
                      <a:pt x="77521" y="24418"/>
                      <a:pt x="77500" y="24439"/>
                    </a:cubicBezTo>
                    <a:cubicBezTo>
                      <a:pt x="77353" y="24627"/>
                      <a:pt x="77228" y="24774"/>
                      <a:pt x="77102" y="24962"/>
                    </a:cubicBezTo>
                    <a:cubicBezTo>
                      <a:pt x="77081" y="24983"/>
                      <a:pt x="77081" y="25004"/>
                      <a:pt x="77039" y="25046"/>
                    </a:cubicBezTo>
                    <a:cubicBezTo>
                      <a:pt x="76140" y="26343"/>
                      <a:pt x="75261" y="27766"/>
                      <a:pt x="74403" y="29084"/>
                    </a:cubicBezTo>
                    <a:cubicBezTo>
                      <a:pt x="74005" y="29712"/>
                      <a:pt x="73587" y="30318"/>
                      <a:pt x="73210" y="30904"/>
                    </a:cubicBezTo>
                    <a:cubicBezTo>
                      <a:pt x="70532" y="34629"/>
                      <a:pt x="67687" y="38228"/>
                      <a:pt x="64841" y="41805"/>
                    </a:cubicBezTo>
                    <a:cubicBezTo>
                      <a:pt x="64841" y="41826"/>
                      <a:pt x="64799" y="41826"/>
                      <a:pt x="64778" y="41847"/>
                    </a:cubicBezTo>
                    <a:cubicBezTo>
                      <a:pt x="64653" y="42015"/>
                      <a:pt x="64548" y="42161"/>
                      <a:pt x="64422" y="42329"/>
                    </a:cubicBezTo>
                    <a:cubicBezTo>
                      <a:pt x="64052" y="42766"/>
                      <a:pt x="64426" y="43500"/>
                      <a:pt x="64913" y="43500"/>
                    </a:cubicBezTo>
                    <a:cubicBezTo>
                      <a:pt x="65031" y="43500"/>
                      <a:pt x="65157" y="43457"/>
                      <a:pt x="65280" y="43354"/>
                    </a:cubicBezTo>
                    <a:cubicBezTo>
                      <a:pt x="66368" y="42433"/>
                      <a:pt x="67582" y="41408"/>
                      <a:pt x="68816" y="40257"/>
                    </a:cubicBezTo>
                    <a:cubicBezTo>
                      <a:pt x="68816" y="40257"/>
                      <a:pt x="68816" y="40236"/>
                      <a:pt x="68837" y="40236"/>
                    </a:cubicBezTo>
                    <a:lnTo>
                      <a:pt x="68921" y="40153"/>
                    </a:lnTo>
                    <a:lnTo>
                      <a:pt x="68942" y="40153"/>
                    </a:lnTo>
                    <a:cubicBezTo>
                      <a:pt x="73838" y="35612"/>
                      <a:pt x="79132" y="29440"/>
                      <a:pt x="80575" y="23393"/>
                    </a:cubicBezTo>
                    <a:cubicBezTo>
                      <a:pt x="80596" y="23309"/>
                      <a:pt x="80638" y="23204"/>
                      <a:pt x="80638" y="23121"/>
                    </a:cubicBezTo>
                    <a:cubicBezTo>
                      <a:pt x="80659" y="23058"/>
                      <a:pt x="80659" y="22995"/>
                      <a:pt x="80680" y="22911"/>
                    </a:cubicBezTo>
                    <a:cubicBezTo>
                      <a:pt x="80764" y="22472"/>
                      <a:pt x="80847" y="22054"/>
                      <a:pt x="80889" y="21614"/>
                    </a:cubicBezTo>
                    <a:cubicBezTo>
                      <a:pt x="81894" y="21823"/>
                      <a:pt x="82877" y="22033"/>
                      <a:pt x="83881" y="22263"/>
                    </a:cubicBezTo>
                    <a:cubicBezTo>
                      <a:pt x="83777" y="22451"/>
                      <a:pt x="83693" y="22660"/>
                      <a:pt x="83588" y="22849"/>
                    </a:cubicBezTo>
                    <a:cubicBezTo>
                      <a:pt x="83526" y="22974"/>
                      <a:pt x="83484" y="23079"/>
                      <a:pt x="83400" y="23204"/>
                    </a:cubicBezTo>
                    <a:cubicBezTo>
                      <a:pt x="83275" y="23497"/>
                      <a:pt x="83107" y="23811"/>
                      <a:pt x="82982" y="24125"/>
                    </a:cubicBezTo>
                    <a:cubicBezTo>
                      <a:pt x="82961" y="24167"/>
                      <a:pt x="82940" y="24230"/>
                      <a:pt x="82940" y="24251"/>
                    </a:cubicBezTo>
                    <a:cubicBezTo>
                      <a:pt x="81831" y="26678"/>
                      <a:pt x="80889" y="29168"/>
                      <a:pt x="79529" y="31490"/>
                    </a:cubicBezTo>
                    <a:cubicBezTo>
                      <a:pt x="77521" y="34922"/>
                      <a:pt x="75010" y="37872"/>
                      <a:pt x="72290" y="40759"/>
                    </a:cubicBezTo>
                    <a:lnTo>
                      <a:pt x="72290" y="40780"/>
                    </a:lnTo>
                    <a:lnTo>
                      <a:pt x="72269" y="40801"/>
                    </a:lnTo>
                    <a:cubicBezTo>
                      <a:pt x="72050" y="41105"/>
                      <a:pt x="72320" y="41558"/>
                      <a:pt x="72630" y="41558"/>
                    </a:cubicBezTo>
                    <a:cubicBezTo>
                      <a:pt x="72705" y="41558"/>
                      <a:pt x="72782" y="41532"/>
                      <a:pt x="72855" y="41471"/>
                    </a:cubicBezTo>
                    <a:cubicBezTo>
                      <a:pt x="74257" y="40383"/>
                      <a:pt x="75637" y="39169"/>
                      <a:pt x="76914" y="37746"/>
                    </a:cubicBezTo>
                    <a:cubicBezTo>
                      <a:pt x="76914" y="37746"/>
                      <a:pt x="76914" y="37725"/>
                      <a:pt x="76935" y="37725"/>
                    </a:cubicBezTo>
                    <a:cubicBezTo>
                      <a:pt x="80785" y="33583"/>
                      <a:pt x="83840" y="28205"/>
                      <a:pt x="84216" y="22807"/>
                    </a:cubicBezTo>
                    <a:lnTo>
                      <a:pt x="84216" y="22744"/>
                    </a:lnTo>
                    <a:cubicBezTo>
                      <a:pt x="84216" y="22598"/>
                      <a:pt x="84237" y="22493"/>
                      <a:pt x="84237" y="22367"/>
                    </a:cubicBezTo>
                    <a:cubicBezTo>
                      <a:pt x="85785" y="22744"/>
                      <a:pt x="87355" y="23163"/>
                      <a:pt x="88903" y="23581"/>
                    </a:cubicBezTo>
                    <a:cubicBezTo>
                      <a:pt x="88254" y="24230"/>
                      <a:pt x="87689" y="24941"/>
                      <a:pt x="87166" y="25673"/>
                    </a:cubicBezTo>
                    <a:lnTo>
                      <a:pt x="87145" y="25694"/>
                    </a:lnTo>
                    <a:cubicBezTo>
                      <a:pt x="87062" y="25820"/>
                      <a:pt x="86957" y="25924"/>
                      <a:pt x="86894" y="26050"/>
                    </a:cubicBezTo>
                    <a:cubicBezTo>
                      <a:pt x="86853" y="26113"/>
                      <a:pt x="86832" y="26155"/>
                      <a:pt x="86790" y="26196"/>
                    </a:cubicBezTo>
                    <a:cubicBezTo>
                      <a:pt x="86727" y="26301"/>
                      <a:pt x="86643" y="26364"/>
                      <a:pt x="86601" y="26468"/>
                    </a:cubicBezTo>
                    <a:cubicBezTo>
                      <a:pt x="86539" y="26552"/>
                      <a:pt x="86518" y="26615"/>
                      <a:pt x="86476" y="26678"/>
                    </a:cubicBezTo>
                    <a:cubicBezTo>
                      <a:pt x="86434" y="26740"/>
                      <a:pt x="86413" y="26761"/>
                      <a:pt x="86392" y="26824"/>
                    </a:cubicBezTo>
                    <a:cubicBezTo>
                      <a:pt x="85555" y="28101"/>
                      <a:pt x="84802" y="29398"/>
                      <a:pt x="83944" y="30716"/>
                    </a:cubicBezTo>
                    <a:cubicBezTo>
                      <a:pt x="83254" y="31804"/>
                      <a:pt x="82521" y="32913"/>
                      <a:pt x="81747" y="33980"/>
                    </a:cubicBezTo>
                    <a:cubicBezTo>
                      <a:pt x="81287" y="34671"/>
                      <a:pt x="80806" y="35340"/>
                      <a:pt x="80345" y="35989"/>
                    </a:cubicBezTo>
                    <a:cubicBezTo>
                      <a:pt x="79529" y="37098"/>
                      <a:pt x="78713" y="38186"/>
                      <a:pt x="77876" y="39295"/>
                    </a:cubicBezTo>
                    <a:cubicBezTo>
                      <a:pt x="77834" y="39378"/>
                      <a:pt x="77772" y="39420"/>
                      <a:pt x="77730" y="39504"/>
                    </a:cubicBezTo>
                    <a:cubicBezTo>
                      <a:pt x="77426" y="39909"/>
                      <a:pt x="77735" y="40546"/>
                      <a:pt x="78163" y="40546"/>
                    </a:cubicBezTo>
                    <a:cubicBezTo>
                      <a:pt x="78265" y="40546"/>
                      <a:pt x="78374" y="40509"/>
                      <a:pt x="78483" y="40425"/>
                    </a:cubicBezTo>
                    <a:cubicBezTo>
                      <a:pt x="79885" y="39399"/>
                      <a:pt x="81308" y="38165"/>
                      <a:pt x="82647" y="36826"/>
                    </a:cubicBezTo>
                    <a:cubicBezTo>
                      <a:pt x="86225" y="33206"/>
                      <a:pt x="89175" y="28603"/>
                      <a:pt x="89154" y="23644"/>
                    </a:cubicBezTo>
                    <a:lnTo>
                      <a:pt x="89154" y="23623"/>
                    </a:lnTo>
                    <a:cubicBezTo>
                      <a:pt x="93632" y="24899"/>
                      <a:pt x="98068" y="26448"/>
                      <a:pt x="102420" y="28310"/>
                    </a:cubicBezTo>
                    <a:cubicBezTo>
                      <a:pt x="102545" y="28101"/>
                      <a:pt x="102629" y="27870"/>
                      <a:pt x="102503" y="27808"/>
                    </a:cubicBezTo>
                    <a:cubicBezTo>
                      <a:pt x="97837" y="25778"/>
                      <a:pt x="93025" y="24041"/>
                      <a:pt x="88171" y="22660"/>
                    </a:cubicBezTo>
                    <a:cubicBezTo>
                      <a:pt x="88254" y="22639"/>
                      <a:pt x="88317" y="22598"/>
                      <a:pt x="88380" y="22535"/>
                    </a:cubicBezTo>
                    <a:cubicBezTo>
                      <a:pt x="88401" y="22493"/>
                      <a:pt x="88401" y="22472"/>
                      <a:pt x="88401" y="22451"/>
                    </a:cubicBezTo>
                    <a:cubicBezTo>
                      <a:pt x="88464" y="22137"/>
                      <a:pt x="88485" y="21823"/>
                      <a:pt x="88526" y="21489"/>
                    </a:cubicBezTo>
                    <a:lnTo>
                      <a:pt x="88526" y="21426"/>
                    </a:lnTo>
                    <a:cubicBezTo>
                      <a:pt x="88568" y="21133"/>
                      <a:pt x="88589" y="20819"/>
                      <a:pt x="88589" y="20547"/>
                    </a:cubicBezTo>
                    <a:lnTo>
                      <a:pt x="88589" y="20359"/>
                    </a:lnTo>
                    <a:lnTo>
                      <a:pt x="88589" y="19626"/>
                    </a:lnTo>
                    <a:lnTo>
                      <a:pt x="88589" y="19187"/>
                    </a:lnTo>
                    <a:cubicBezTo>
                      <a:pt x="88589" y="19041"/>
                      <a:pt x="88589" y="18936"/>
                      <a:pt x="88568" y="18810"/>
                    </a:cubicBezTo>
                    <a:cubicBezTo>
                      <a:pt x="88359" y="14730"/>
                      <a:pt x="86790" y="10755"/>
                      <a:pt x="84174" y="7595"/>
                    </a:cubicBezTo>
                    <a:cubicBezTo>
                      <a:pt x="83881" y="7219"/>
                      <a:pt x="83588" y="6884"/>
                      <a:pt x="83254" y="6570"/>
                    </a:cubicBezTo>
                    <a:lnTo>
                      <a:pt x="83065" y="6382"/>
                    </a:lnTo>
                    <a:cubicBezTo>
                      <a:pt x="83024" y="6340"/>
                      <a:pt x="82940" y="6277"/>
                      <a:pt x="82856" y="6256"/>
                    </a:cubicBezTo>
                    <a:cubicBezTo>
                      <a:pt x="82782" y="6226"/>
                      <a:pt x="82702" y="6211"/>
                      <a:pt x="82621" y="6211"/>
                    </a:cubicBezTo>
                    <a:cubicBezTo>
                      <a:pt x="82315" y="6211"/>
                      <a:pt x="81993" y="6414"/>
                      <a:pt x="81894" y="6696"/>
                    </a:cubicBezTo>
                    <a:cubicBezTo>
                      <a:pt x="81873" y="6696"/>
                      <a:pt x="81894" y="6696"/>
                      <a:pt x="81894" y="6738"/>
                    </a:cubicBezTo>
                    <a:cubicBezTo>
                      <a:pt x="81831" y="6842"/>
                      <a:pt x="81831" y="6989"/>
                      <a:pt x="81873" y="7114"/>
                    </a:cubicBezTo>
                    <a:cubicBezTo>
                      <a:pt x="82124" y="7909"/>
                      <a:pt x="82396" y="8725"/>
                      <a:pt x="82668" y="9499"/>
                    </a:cubicBezTo>
                    <a:lnTo>
                      <a:pt x="82668" y="9520"/>
                    </a:lnTo>
                    <a:cubicBezTo>
                      <a:pt x="84195" y="13914"/>
                      <a:pt x="85911" y="18350"/>
                      <a:pt x="87857" y="22535"/>
                    </a:cubicBezTo>
                    <a:cubicBezTo>
                      <a:pt x="87857" y="22550"/>
                      <a:pt x="87867" y="22564"/>
                      <a:pt x="87881" y="22572"/>
                    </a:cubicBezTo>
                    <a:lnTo>
                      <a:pt x="87881" y="22572"/>
                    </a:lnTo>
                    <a:cubicBezTo>
                      <a:pt x="86673" y="22239"/>
                      <a:pt x="85445" y="21926"/>
                      <a:pt x="84216" y="21614"/>
                    </a:cubicBezTo>
                    <a:cubicBezTo>
                      <a:pt x="84205" y="21580"/>
                      <a:pt x="84180" y="21564"/>
                      <a:pt x="84154" y="21564"/>
                    </a:cubicBezTo>
                    <a:cubicBezTo>
                      <a:pt x="84132" y="21564"/>
                      <a:pt x="84109" y="21574"/>
                      <a:pt x="84091" y="21593"/>
                    </a:cubicBezTo>
                    <a:cubicBezTo>
                      <a:pt x="83693" y="21489"/>
                      <a:pt x="83337" y="21405"/>
                      <a:pt x="82940" y="21300"/>
                    </a:cubicBezTo>
                    <a:cubicBezTo>
                      <a:pt x="82961" y="21279"/>
                      <a:pt x="82982" y="21238"/>
                      <a:pt x="82982" y="21196"/>
                    </a:cubicBezTo>
                    <a:cubicBezTo>
                      <a:pt x="83086" y="20568"/>
                      <a:pt x="83149" y="19961"/>
                      <a:pt x="83170" y="19334"/>
                    </a:cubicBezTo>
                    <a:lnTo>
                      <a:pt x="83170" y="19208"/>
                    </a:lnTo>
                    <a:lnTo>
                      <a:pt x="83170" y="18727"/>
                    </a:lnTo>
                    <a:lnTo>
                      <a:pt x="83170" y="18497"/>
                    </a:lnTo>
                    <a:lnTo>
                      <a:pt x="83170" y="18141"/>
                    </a:lnTo>
                    <a:cubicBezTo>
                      <a:pt x="83170" y="17994"/>
                      <a:pt x="83170" y="17890"/>
                      <a:pt x="83149" y="17764"/>
                    </a:cubicBezTo>
                    <a:cubicBezTo>
                      <a:pt x="83149" y="17681"/>
                      <a:pt x="83149" y="17576"/>
                      <a:pt x="83128" y="17513"/>
                    </a:cubicBezTo>
                    <a:cubicBezTo>
                      <a:pt x="83128" y="17346"/>
                      <a:pt x="83086" y="17157"/>
                      <a:pt x="83065" y="17011"/>
                    </a:cubicBezTo>
                    <a:lnTo>
                      <a:pt x="83065" y="16885"/>
                    </a:lnTo>
                    <a:cubicBezTo>
                      <a:pt x="82438" y="11550"/>
                      <a:pt x="79215" y="6758"/>
                      <a:pt x="74549" y="4059"/>
                    </a:cubicBezTo>
                    <a:cubicBezTo>
                      <a:pt x="74131" y="3829"/>
                      <a:pt x="73713" y="3620"/>
                      <a:pt x="73252" y="3411"/>
                    </a:cubicBezTo>
                    <a:cubicBezTo>
                      <a:pt x="73148" y="3348"/>
                      <a:pt x="73085" y="3306"/>
                      <a:pt x="72980" y="3285"/>
                    </a:cubicBezTo>
                    <a:cubicBezTo>
                      <a:pt x="72311" y="2992"/>
                      <a:pt x="71641" y="2720"/>
                      <a:pt x="70930" y="2511"/>
                    </a:cubicBezTo>
                    <a:cubicBezTo>
                      <a:pt x="70873" y="2496"/>
                      <a:pt x="70818" y="2489"/>
                      <a:pt x="70763" y="2489"/>
                    </a:cubicBezTo>
                    <a:cubicBezTo>
                      <a:pt x="70292" y="2489"/>
                      <a:pt x="69915" y="3021"/>
                      <a:pt x="70009" y="3453"/>
                    </a:cubicBezTo>
                    <a:cubicBezTo>
                      <a:pt x="68482" y="2239"/>
                      <a:pt x="66829" y="1130"/>
                      <a:pt x="65134" y="105"/>
                    </a:cubicBezTo>
                    <a:cubicBezTo>
                      <a:pt x="65008" y="32"/>
                      <a:pt x="64882" y="0"/>
                      <a:pt x="64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4"/>
              <p:cNvSpPr/>
              <p:nvPr/>
            </p:nvSpPr>
            <p:spPr>
              <a:xfrm>
                <a:off x="19388400" y="28623625"/>
                <a:ext cx="7147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28591" h="6325" extrusionOk="0">
                    <a:moveTo>
                      <a:pt x="9416" y="0"/>
                    </a:moveTo>
                    <a:cubicBezTo>
                      <a:pt x="6592" y="0"/>
                      <a:pt x="3725" y="272"/>
                      <a:pt x="942" y="711"/>
                    </a:cubicBezTo>
                    <a:cubicBezTo>
                      <a:pt x="1" y="837"/>
                      <a:pt x="1" y="2176"/>
                      <a:pt x="1026" y="2218"/>
                    </a:cubicBezTo>
                    <a:cubicBezTo>
                      <a:pt x="1193" y="2218"/>
                      <a:pt x="1361" y="2260"/>
                      <a:pt x="1549" y="2281"/>
                    </a:cubicBezTo>
                    <a:lnTo>
                      <a:pt x="1675" y="2281"/>
                    </a:lnTo>
                    <a:cubicBezTo>
                      <a:pt x="5336" y="2490"/>
                      <a:pt x="8998" y="3055"/>
                      <a:pt x="12618" y="3683"/>
                    </a:cubicBezTo>
                    <a:lnTo>
                      <a:pt x="12513" y="3683"/>
                    </a:lnTo>
                    <a:cubicBezTo>
                      <a:pt x="16070" y="4310"/>
                      <a:pt x="19606" y="5022"/>
                      <a:pt x="23163" y="5587"/>
                    </a:cubicBezTo>
                    <a:lnTo>
                      <a:pt x="23644" y="5670"/>
                    </a:lnTo>
                    <a:cubicBezTo>
                      <a:pt x="24000" y="5733"/>
                      <a:pt x="24335" y="5775"/>
                      <a:pt x="24711" y="5838"/>
                    </a:cubicBezTo>
                    <a:cubicBezTo>
                      <a:pt x="25130" y="5880"/>
                      <a:pt x="25548" y="5963"/>
                      <a:pt x="25967" y="6026"/>
                    </a:cubicBezTo>
                    <a:cubicBezTo>
                      <a:pt x="26113" y="6047"/>
                      <a:pt x="26302" y="6068"/>
                      <a:pt x="26469" y="6089"/>
                    </a:cubicBezTo>
                    <a:lnTo>
                      <a:pt x="28352" y="6319"/>
                    </a:lnTo>
                    <a:cubicBezTo>
                      <a:pt x="28364" y="6323"/>
                      <a:pt x="28377" y="6325"/>
                      <a:pt x="28389" y="6325"/>
                    </a:cubicBezTo>
                    <a:cubicBezTo>
                      <a:pt x="28500" y="6325"/>
                      <a:pt x="28591" y="6162"/>
                      <a:pt x="28478" y="6068"/>
                    </a:cubicBezTo>
                    <a:cubicBezTo>
                      <a:pt x="23142" y="1716"/>
                      <a:pt x="16760" y="105"/>
                      <a:pt x="10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7" name="Google Shape;217;p14"/>
            <p:cNvGrpSpPr/>
            <p:nvPr/>
          </p:nvGrpSpPr>
          <p:grpSpPr>
            <a:xfrm rot="900096" flipH="1">
              <a:off x="-851016" y="567367"/>
              <a:ext cx="2024065" cy="1024172"/>
              <a:chOff x="19279125" y="28273675"/>
              <a:chExt cx="2565725" cy="1298250"/>
            </a:xfrm>
          </p:grpSpPr>
          <p:sp>
            <p:nvSpPr>
              <p:cNvPr id="218" name="Google Shape;218;p14"/>
              <p:cNvSpPr/>
              <p:nvPr/>
            </p:nvSpPr>
            <p:spPr>
              <a:xfrm>
                <a:off x="19715375" y="28798125"/>
                <a:ext cx="506850" cy="665075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26603" extrusionOk="0">
                    <a:moveTo>
                      <a:pt x="20102" y="0"/>
                    </a:moveTo>
                    <a:cubicBezTo>
                      <a:pt x="20089" y="0"/>
                      <a:pt x="20076" y="3"/>
                      <a:pt x="20065" y="8"/>
                    </a:cubicBezTo>
                    <a:cubicBezTo>
                      <a:pt x="20002" y="8"/>
                      <a:pt x="19981" y="29"/>
                      <a:pt x="19918" y="50"/>
                    </a:cubicBezTo>
                    <a:cubicBezTo>
                      <a:pt x="18014" y="1975"/>
                      <a:pt x="16194" y="4026"/>
                      <a:pt x="14415" y="6181"/>
                    </a:cubicBezTo>
                    <a:cubicBezTo>
                      <a:pt x="14060" y="6537"/>
                      <a:pt x="13746" y="6934"/>
                      <a:pt x="13474" y="7332"/>
                    </a:cubicBezTo>
                    <a:cubicBezTo>
                      <a:pt x="13264" y="7583"/>
                      <a:pt x="13055" y="7876"/>
                      <a:pt x="12846" y="8148"/>
                    </a:cubicBezTo>
                    <a:lnTo>
                      <a:pt x="12804" y="8169"/>
                    </a:lnTo>
                    <a:cubicBezTo>
                      <a:pt x="9561" y="12270"/>
                      <a:pt x="6506" y="16643"/>
                      <a:pt x="3577" y="20911"/>
                    </a:cubicBezTo>
                    <a:cubicBezTo>
                      <a:pt x="3577" y="20911"/>
                      <a:pt x="3577" y="20932"/>
                      <a:pt x="3556" y="20932"/>
                    </a:cubicBezTo>
                    <a:cubicBezTo>
                      <a:pt x="3556" y="20953"/>
                      <a:pt x="3535" y="20953"/>
                      <a:pt x="3535" y="20974"/>
                    </a:cubicBezTo>
                    <a:cubicBezTo>
                      <a:pt x="2447" y="22522"/>
                      <a:pt x="1401" y="24050"/>
                      <a:pt x="355" y="25535"/>
                    </a:cubicBezTo>
                    <a:cubicBezTo>
                      <a:pt x="0" y="26042"/>
                      <a:pt x="531" y="26603"/>
                      <a:pt x="1046" y="26603"/>
                    </a:cubicBezTo>
                    <a:cubicBezTo>
                      <a:pt x="1169" y="26603"/>
                      <a:pt x="1292" y="26571"/>
                      <a:pt x="1401" y="26498"/>
                    </a:cubicBezTo>
                    <a:cubicBezTo>
                      <a:pt x="1987" y="26142"/>
                      <a:pt x="2593" y="25745"/>
                      <a:pt x="3137" y="25347"/>
                    </a:cubicBezTo>
                    <a:cubicBezTo>
                      <a:pt x="3158" y="25347"/>
                      <a:pt x="3158" y="25326"/>
                      <a:pt x="3158" y="25326"/>
                    </a:cubicBezTo>
                    <a:cubicBezTo>
                      <a:pt x="11423" y="19593"/>
                      <a:pt x="18746" y="10177"/>
                      <a:pt x="20274" y="239"/>
                    </a:cubicBezTo>
                    <a:cubicBezTo>
                      <a:pt x="20274" y="155"/>
                      <a:pt x="20232" y="113"/>
                      <a:pt x="20211" y="50"/>
                    </a:cubicBezTo>
                    <a:cubicBezTo>
                      <a:pt x="20180" y="20"/>
                      <a:pt x="20139" y="0"/>
                      <a:pt x="20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14"/>
              <p:cNvSpPr/>
              <p:nvPr/>
            </p:nvSpPr>
            <p:spPr>
              <a:xfrm>
                <a:off x="20308800" y="28749150"/>
                <a:ext cx="511325" cy="822775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32911" extrusionOk="0">
                    <a:moveTo>
                      <a:pt x="20227" y="1"/>
                    </a:moveTo>
                    <a:cubicBezTo>
                      <a:pt x="20190" y="1"/>
                      <a:pt x="20153" y="8"/>
                      <a:pt x="20118" y="22"/>
                    </a:cubicBezTo>
                    <a:cubicBezTo>
                      <a:pt x="20097" y="22"/>
                      <a:pt x="20097" y="63"/>
                      <a:pt x="20076" y="84"/>
                    </a:cubicBezTo>
                    <a:cubicBezTo>
                      <a:pt x="19804" y="335"/>
                      <a:pt x="19574" y="607"/>
                      <a:pt x="19302" y="900"/>
                    </a:cubicBezTo>
                    <a:cubicBezTo>
                      <a:pt x="19302" y="900"/>
                      <a:pt x="19302" y="921"/>
                      <a:pt x="19281" y="921"/>
                    </a:cubicBezTo>
                    <a:cubicBezTo>
                      <a:pt x="19051" y="1172"/>
                      <a:pt x="18841" y="1444"/>
                      <a:pt x="18632" y="1695"/>
                    </a:cubicBezTo>
                    <a:cubicBezTo>
                      <a:pt x="18569" y="1758"/>
                      <a:pt x="18528" y="1842"/>
                      <a:pt x="18465" y="1884"/>
                    </a:cubicBezTo>
                    <a:cubicBezTo>
                      <a:pt x="18318" y="2093"/>
                      <a:pt x="18130" y="2302"/>
                      <a:pt x="17984" y="2512"/>
                    </a:cubicBezTo>
                    <a:cubicBezTo>
                      <a:pt x="17921" y="2595"/>
                      <a:pt x="17837" y="2679"/>
                      <a:pt x="17795" y="2784"/>
                    </a:cubicBezTo>
                    <a:cubicBezTo>
                      <a:pt x="17628" y="2993"/>
                      <a:pt x="17502" y="3160"/>
                      <a:pt x="17356" y="3369"/>
                    </a:cubicBezTo>
                    <a:cubicBezTo>
                      <a:pt x="17293" y="3453"/>
                      <a:pt x="17209" y="3558"/>
                      <a:pt x="17168" y="3641"/>
                    </a:cubicBezTo>
                    <a:cubicBezTo>
                      <a:pt x="17000" y="3851"/>
                      <a:pt x="16875" y="4060"/>
                      <a:pt x="16749" y="4269"/>
                    </a:cubicBezTo>
                    <a:cubicBezTo>
                      <a:pt x="16686" y="4353"/>
                      <a:pt x="16644" y="4436"/>
                      <a:pt x="16561" y="4520"/>
                    </a:cubicBezTo>
                    <a:lnTo>
                      <a:pt x="16100" y="5232"/>
                    </a:lnTo>
                    <a:cubicBezTo>
                      <a:pt x="16059" y="5273"/>
                      <a:pt x="16017" y="5336"/>
                      <a:pt x="15996" y="5420"/>
                    </a:cubicBezTo>
                    <a:cubicBezTo>
                      <a:pt x="15598" y="6006"/>
                      <a:pt x="15222" y="6633"/>
                      <a:pt x="14866" y="7282"/>
                    </a:cubicBezTo>
                    <a:cubicBezTo>
                      <a:pt x="14803" y="7345"/>
                      <a:pt x="14782" y="7429"/>
                      <a:pt x="14740" y="7512"/>
                    </a:cubicBezTo>
                    <a:cubicBezTo>
                      <a:pt x="14594" y="7742"/>
                      <a:pt x="14468" y="7973"/>
                      <a:pt x="14322" y="8203"/>
                    </a:cubicBezTo>
                    <a:cubicBezTo>
                      <a:pt x="14259" y="8286"/>
                      <a:pt x="14217" y="8391"/>
                      <a:pt x="14155" y="8475"/>
                    </a:cubicBezTo>
                    <a:lnTo>
                      <a:pt x="13757" y="9186"/>
                    </a:lnTo>
                    <a:cubicBezTo>
                      <a:pt x="13715" y="9249"/>
                      <a:pt x="13652" y="9333"/>
                      <a:pt x="13631" y="9416"/>
                    </a:cubicBezTo>
                    <a:cubicBezTo>
                      <a:pt x="13485" y="9709"/>
                      <a:pt x="13318" y="9960"/>
                      <a:pt x="13171" y="10253"/>
                    </a:cubicBezTo>
                    <a:cubicBezTo>
                      <a:pt x="12962" y="10609"/>
                      <a:pt x="12753" y="10986"/>
                      <a:pt x="12564" y="11341"/>
                    </a:cubicBezTo>
                    <a:cubicBezTo>
                      <a:pt x="12502" y="11488"/>
                      <a:pt x="12439" y="11592"/>
                      <a:pt x="12376" y="11718"/>
                    </a:cubicBezTo>
                    <a:lnTo>
                      <a:pt x="12062" y="12262"/>
                    </a:lnTo>
                    <a:cubicBezTo>
                      <a:pt x="11539" y="13224"/>
                      <a:pt x="10995" y="14166"/>
                      <a:pt x="10409" y="15108"/>
                    </a:cubicBezTo>
                    <a:cubicBezTo>
                      <a:pt x="8568" y="18183"/>
                      <a:pt x="6622" y="21217"/>
                      <a:pt x="4718" y="24251"/>
                    </a:cubicBezTo>
                    <a:lnTo>
                      <a:pt x="4718" y="24272"/>
                    </a:lnTo>
                    <a:lnTo>
                      <a:pt x="4718" y="24293"/>
                    </a:lnTo>
                    <a:lnTo>
                      <a:pt x="4718" y="24314"/>
                    </a:lnTo>
                    <a:lnTo>
                      <a:pt x="4718" y="24356"/>
                    </a:lnTo>
                    <a:lnTo>
                      <a:pt x="4718" y="24377"/>
                    </a:lnTo>
                    <a:cubicBezTo>
                      <a:pt x="3693" y="26030"/>
                      <a:pt x="2668" y="27641"/>
                      <a:pt x="1684" y="29315"/>
                    </a:cubicBezTo>
                    <a:lnTo>
                      <a:pt x="1684" y="29336"/>
                    </a:lnTo>
                    <a:lnTo>
                      <a:pt x="1684" y="29377"/>
                    </a:lnTo>
                    <a:lnTo>
                      <a:pt x="1684" y="29398"/>
                    </a:lnTo>
                    <a:lnTo>
                      <a:pt x="1684" y="29419"/>
                    </a:lnTo>
                    <a:lnTo>
                      <a:pt x="1684" y="29461"/>
                    </a:lnTo>
                    <a:cubicBezTo>
                      <a:pt x="1621" y="29503"/>
                      <a:pt x="1600" y="29587"/>
                      <a:pt x="1559" y="29670"/>
                    </a:cubicBezTo>
                    <a:lnTo>
                      <a:pt x="1559" y="29691"/>
                    </a:lnTo>
                    <a:cubicBezTo>
                      <a:pt x="1140" y="30361"/>
                      <a:pt x="743" y="31072"/>
                      <a:pt x="345" y="31763"/>
                    </a:cubicBezTo>
                    <a:cubicBezTo>
                      <a:pt x="1" y="32365"/>
                      <a:pt x="520" y="32911"/>
                      <a:pt x="1088" y="32911"/>
                    </a:cubicBezTo>
                    <a:cubicBezTo>
                      <a:pt x="1210" y="32911"/>
                      <a:pt x="1335" y="32886"/>
                      <a:pt x="1454" y="32830"/>
                    </a:cubicBezTo>
                    <a:cubicBezTo>
                      <a:pt x="1517" y="32809"/>
                      <a:pt x="1600" y="32746"/>
                      <a:pt x="1684" y="32662"/>
                    </a:cubicBezTo>
                    <a:cubicBezTo>
                      <a:pt x="6476" y="28038"/>
                      <a:pt x="10388" y="22556"/>
                      <a:pt x="13757" y="16844"/>
                    </a:cubicBezTo>
                    <a:cubicBezTo>
                      <a:pt x="16247" y="12408"/>
                      <a:pt x="19051" y="7721"/>
                      <a:pt x="20097" y="2700"/>
                    </a:cubicBezTo>
                    <a:cubicBezTo>
                      <a:pt x="20097" y="2658"/>
                      <a:pt x="20118" y="2616"/>
                      <a:pt x="20118" y="2595"/>
                    </a:cubicBezTo>
                    <a:cubicBezTo>
                      <a:pt x="20160" y="2365"/>
                      <a:pt x="20222" y="2093"/>
                      <a:pt x="20243" y="1863"/>
                    </a:cubicBezTo>
                    <a:cubicBezTo>
                      <a:pt x="20243" y="1800"/>
                      <a:pt x="20264" y="1779"/>
                      <a:pt x="20264" y="1737"/>
                    </a:cubicBezTo>
                    <a:lnTo>
                      <a:pt x="20348" y="1172"/>
                    </a:lnTo>
                    <a:cubicBezTo>
                      <a:pt x="20390" y="1068"/>
                      <a:pt x="20390" y="1005"/>
                      <a:pt x="20390" y="879"/>
                    </a:cubicBezTo>
                    <a:cubicBezTo>
                      <a:pt x="20411" y="733"/>
                      <a:pt x="20411" y="607"/>
                      <a:pt x="20432" y="440"/>
                    </a:cubicBezTo>
                    <a:cubicBezTo>
                      <a:pt x="20432" y="356"/>
                      <a:pt x="20453" y="294"/>
                      <a:pt x="20453" y="210"/>
                    </a:cubicBezTo>
                    <a:lnTo>
                      <a:pt x="20453" y="126"/>
                    </a:lnTo>
                    <a:cubicBezTo>
                      <a:pt x="20453" y="105"/>
                      <a:pt x="20432" y="105"/>
                      <a:pt x="20432" y="84"/>
                    </a:cubicBezTo>
                    <a:cubicBezTo>
                      <a:pt x="20376" y="29"/>
                      <a:pt x="20301" y="1"/>
                      <a:pt x="2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14"/>
              <p:cNvSpPr/>
              <p:nvPr/>
            </p:nvSpPr>
            <p:spPr>
              <a:xfrm>
                <a:off x="20182700" y="28375125"/>
                <a:ext cx="603425" cy="350075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14003" extrusionOk="0">
                    <a:moveTo>
                      <a:pt x="808" y="1"/>
                    </a:moveTo>
                    <a:cubicBezTo>
                      <a:pt x="364" y="1"/>
                      <a:pt x="1" y="496"/>
                      <a:pt x="137" y="922"/>
                    </a:cubicBezTo>
                    <a:cubicBezTo>
                      <a:pt x="179" y="1027"/>
                      <a:pt x="263" y="1131"/>
                      <a:pt x="367" y="1215"/>
                    </a:cubicBezTo>
                    <a:cubicBezTo>
                      <a:pt x="6623" y="6404"/>
                      <a:pt x="13131" y="11070"/>
                      <a:pt x="20935" y="13288"/>
                    </a:cubicBezTo>
                    <a:cubicBezTo>
                      <a:pt x="20977" y="13309"/>
                      <a:pt x="21040" y="13309"/>
                      <a:pt x="21103" y="13351"/>
                    </a:cubicBezTo>
                    <a:cubicBezTo>
                      <a:pt x="21500" y="13434"/>
                      <a:pt x="21919" y="13560"/>
                      <a:pt x="22316" y="13643"/>
                    </a:cubicBezTo>
                    <a:cubicBezTo>
                      <a:pt x="22421" y="13685"/>
                      <a:pt x="22484" y="13706"/>
                      <a:pt x="22588" y="13727"/>
                    </a:cubicBezTo>
                    <a:cubicBezTo>
                      <a:pt x="22965" y="13811"/>
                      <a:pt x="23362" y="13895"/>
                      <a:pt x="23718" y="13957"/>
                    </a:cubicBezTo>
                    <a:cubicBezTo>
                      <a:pt x="23781" y="13957"/>
                      <a:pt x="23802" y="13999"/>
                      <a:pt x="23823" y="13999"/>
                    </a:cubicBezTo>
                    <a:cubicBezTo>
                      <a:pt x="23838" y="14001"/>
                      <a:pt x="23852" y="14002"/>
                      <a:pt x="23867" y="14002"/>
                    </a:cubicBezTo>
                    <a:cubicBezTo>
                      <a:pt x="23990" y="14002"/>
                      <a:pt x="24078" y="13923"/>
                      <a:pt x="24116" y="13811"/>
                    </a:cubicBezTo>
                    <a:cubicBezTo>
                      <a:pt x="24137" y="13769"/>
                      <a:pt x="24137" y="13727"/>
                      <a:pt x="24116" y="13685"/>
                    </a:cubicBezTo>
                    <a:cubicBezTo>
                      <a:pt x="24116" y="13643"/>
                      <a:pt x="24095" y="13602"/>
                      <a:pt x="24032" y="13581"/>
                    </a:cubicBezTo>
                    <a:cubicBezTo>
                      <a:pt x="23676" y="13309"/>
                      <a:pt x="23341" y="13037"/>
                      <a:pt x="22965" y="12765"/>
                    </a:cubicBezTo>
                    <a:cubicBezTo>
                      <a:pt x="22923" y="12744"/>
                      <a:pt x="22860" y="12681"/>
                      <a:pt x="22818" y="12660"/>
                    </a:cubicBezTo>
                    <a:cubicBezTo>
                      <a:pt x="22525" y="12451"/>
                      <a:pt x="22212" y="12221"/>
                      <a:pt x="21919" y="12011"/>
                    </a:cubicBezTo>
                    <a:lnTo>
                      <a:pt x="21688" y="11844"/>
                    </a:lnTo>
                    <a:cubicBezTo>
                      <a:pt x="21333" y="11614"/>
                      <a:pt x="21019" y="11384"/>
                      <a:pt x="20684" y="11175"/>
                    </a:cubicBezTo>
                    <a:lnTo>
                      <a:pt x="20663" y="11133"/>
                    </a:lnTo>
                    <a:cubicBezTo>
                      <a:pt x="16876" y="8580"/>
                      <a:pt x="12859" y="6404"/>
                      <a:pt x="8841" y="4228"/>
                    </a:cubicBezTo>
                    <a:cubicBezTo>
                      <a:pt x="8841" y="4228"/>
                      <a:pt x="8820" y="4228"/>
                      <a:pt x="8820" y="4207"/>
                    </a:cubicBezTo>
                    <a:lnTo>
                      <a:pt x="8800" y="4207"/>
                    </a:lnTo>
                    <a:cubicBezTo>
                      <a:pt x="6226" y="2847"/>
                      <a:pt x="3673" y="1508"/>
                      <a:pt x="1121" y="85"/>
                    </a:cubicBezTo>
                    <a:cubicBezTo>
                      <a:pt x="1016" y="27"/>
                      <a:pt x="910" y="1"/>
                      <a:pt x="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4"/>
              <p:cNvSpPr/>
              <p:nvPr/>
            </p:nvSpPr>
            <p:spPr>
              <a:xfrm>
                <a:off x="19914100" y="28430850"/>
                <a:ext cx="673250" cy="292175"/>
              </a:xfrm>
              <a:custGeom>
                <a:avLst/>
                <a:gdLst/>
                <a:ahLst/>
                <a:cxnLst/>
                <a:rect l="l" t="t" r="r" b="b"/>
                <a:pathLst>
                  <a:path w="26930" h="11687" extrusionOk="0">
                    <a:moveTo>
                      <a:pt x="1364" y="1"/>
                    </a:moveTo>
                    <a:cubicBezTo>
                      <a:pt x="1157" y="1"/>
                      <a:pt x="953" y="11"/>
                      <a:pt x="754" y="32"/>
                    </a:cubicBezTo>
                    <a:cubicBezTo>
                      <a:pt x="210" y="53"/>
                      <a:pt x="1" y="492"/>
                      <a:pt x="106" y="911"/>
                    </a:cubicBezTo>
                    <a:cubicBezTo>
                      <a:pt x="210" y="1141"/>
                      <a:pt x="357" y="1392"/>
                      <a:pt x="650" y="1476"/>
                    </a:cubicBezTo>
                    <a:cubicBezTo>
                      <a:pt x="3683" y="2522"/>
                      <a:pt x="6696" y="3610"/>
                      <a:pt x="9647" y="4782"/>
                    </a:cubicBezTo>
                    <a:lnTo>
                      <a:pt x="9626" y="4782"/>
                    </a:lnTo>
                    <a:cubicBezTo>
                      <a:pt x="11802" y="5640"/>
                      <a:pt x="13936" y="6581"/>
                      <a:pt x="16091" y="7606"/>
                    </a:cubicBezTo>
                    <a:cubicBezTo>
                      <a:pt x="16970" y="8025"/>
                      <a:pt x="17807" y="8464"/>
                      <a:pt x="18644" y="8925"/>
                    </a:cubicBezTo>
                    <a:cubicBezTo>
                      <a:pt x="21238" y="10222"/>
                      <a:pt x="23770" y="11394"/>
                      <a:pt x="26783" y="11686"/>
                    </a:cubicBezTo>
                    <a:cubicBezTo>
                      <a:pt x="26825" y="11686"/>
                      <a:pt x="26867" y="11686"/>
                      <a:pt x="26888" y="11666"/>
                    </a:cubicBezTo>
                    <a:cubicBezTo>
                      <a:pt x="26909" y="11645"/>
                      <a:pt x="26930" y="11582"/>
                      <a:pt x="26930" y="11498"/>
                    </a:cubicBezTo>
                    <a:cubicBezTo>
                      <a:pt x="26930" y="11414"/>
                      <a:pt x="26888" y="11373"/>
                      <a:pt x="26804" y="11352"/>
                    </a:cubicBezTo>
                    <a:lnTo>
                      <a:pt x="26783" y="11352"/>
                    </a:lnTo>
                    <a:cubicBezTo>
                      <a:pt x="26553" y="11268"/>
                      <a:pt x="26344" y="11184"/>
                      <a:pt x="26093" y="11080"/>
                    </a:cubicBezTo>
                    <a:cubicBezTo>
                      <a:pt x="26051" y="11059"/>
                      <a:pt x="25988" y="11038"/>
                      <a:pt x="25946" y="11038"/>
                    </a:cubicBezTo>
                    <a:cubicBezTo>
                      <a:pt x="25737" y="10954"/>
                      <a:pt x="25528" y="10850"/>
                      <a:pt x="25318" y="10745"/>
                    </a:cubicBezTo>
                    <a:cubicBezTo>
                      <a:pt x="25256" y="10724"/>
                      <a:pt x="25214" y="10682"/>
                      <a:pt x="25130" y="10661"/>
                    </a:cubicBezTo>
                    <a:cubicBezTo>
                      <a:pt x="24921" y="10557"/>
                      <a:pt x="24733" y="10452"/>
                      <a:pt x="24523" y="10347"/>
                    </a:cubicBezTo>
                    <a:lnTo>
                      <a:pt x="24377" y="10264"/>
                    </a:lnTo>
                    <a:cubicBezTo>
                      <a:pt x="24189" y="10159"/>
                      <a:pt x="24042" y="10054"/>
                      <a:pt x="23854" y="9950"/>
                    </a:cubicBezTo>
                    <a:cubicBezTo>
                      <a:pt x="23791" y="9929"/>
                      <a:pt x="23749" y="9908"/>
                      <a:pt x="23686" y="9845"/>
                    </a:cubicBezTo>
                    <a:cubicBezTo>
                      <a:pt x="23519" y="9762"/>
                      <a:pt x="23331" y="9615"/>
                      <a:pt x="23142" y="9510"/>
                    </a:cubicBezTo>
                    <a:cubicBezTo>
                      <a:pt x="23059" y="9469"/>
                      <a:pt x="23017" y="9427"/>
                      <a:pt x="22933" y="9385"/>
                    </a:cubicBezTo>
                    <a:cubicBezTo>
                      <a:pt x="22745" y="9280"/>
                      <a:pt x="22598" y="9155"/>
                      <a:pt x="22410" y="9029"/>
                    </a:cubicBezTo>
                    <a:cubicBezTo>
                      <a:pt x="22326" y="8966"/>
                      <a:pt x="22264" y="8925"/>
                      <a:pt x="22180" y="8841"/>
                    </a:cubicBezTo>
                    <a:cubicBezTo>
                      <a:pt x="22054" y="8757"/>
                      <a:pt x="21950" y="8673"/>
                      <a:pt x="21845" y="8569"/>
                    </a:cubicBezTo>
                    <a:cubicBezTo>
                      <a:pt x="21678" y="8443"/>
                      <a:pt x="21531" y="8339"/>
                      <a:pt x="21364" y="8213"/>
                    </a:cubicBezTo>
                    <a:cubicBezTo>
                      <a:pt x="21343" y="8192"/>
                      <a:pt x="21280" y="8150"/>
                      <a:pt x="21259" y="8129"/>
                    </a:cubicBezTo>
                    <a:cubicBezTo>
                      <a:pt x="18769" y="6246"/>
                      <a:pt x="16363" y="4112"/>
                      <a:pt x="13559" y="2773"/>
                    </a:cubicBezTo>
                    <a:cubicBezTo>
                      <a:pt x="10023" y="1078"/>
                      <a:pt x="6006" y="137"/>
                      <a:pt x="2051" y="32"/>
                    </a:cubicBezTo>
                    <a:lnTo>
                      <a:pt x="1989" y="32"/>
                    </a:lnTo>
                    <a:cubicBezTo>
                      <a:pt x="1779" y="11"/>
                      <a:pt x="1570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4"/>
              <p:cNvSpPr/>
              <p:nvPr/>
            </p:nvSpPr>
            <p:spPr>
              <a:xfrm>
                <a:off x="19600250" y="28499650"/>
                <a:ext cx="774200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9835" extrusionOk="0">
                    <a:moveTo>
                      <a:pt x="6613" y="0"/>
                    </a:moveTo>
                    <a:cubicBezTo>
                      <a:pt x="4520" y="0"/>
                      <a:pt x="2532" y="63"/>
                      <a:pt x="733" y="251"/>
                    </a:cubicBezTo>
                    <a:cubicBezTo>
                      <a:pt x="252" y="272"/>
                      <a:pt x="1" y="753"/>
                      <a:pt x="105" y="1151"/>
                    </a:cubicBezTo>
                    <a:cubicBezTo>
                      <a:pt x="105" y="1318"/>
                      <a:pt x="252" y="1507"/>
                      <a:pt x="545" y="1590"/>
                    </a:cubicBezTo>
                    <a:cubicBezTo>
                      <a:pt x="5859" y="2678"/>
                      <a:pt x="11007" y="4080"/>
                      <a:pt x="16154" y="5712"/>
                    </a:cubicBezTo>
                    <a:cubicBezTo>
                      <a:pt x="16509" y="5817"/>
                      <a:pt x="16844" y="5963"/>
                      <a:pt x="17179" y="6068"/>
                    </a:cubicBezTo>
                    <a:lnTo>
                      <a:pt x="17158" y="6068"/>
                    </a:lnTo>
                    <a:cubicBezTo>
                      <a:pt x="18518" y="6528"/>
                      <a:pt x="19878" y="7051"/>
                      <a:pt x="21259" y="7574"/>
                    </a:cubicBezTo>
                    <a:cubicBezTo>
                      <a:pt x="21343" y="7595"/>
                      <a:pt x="21385" y="7637"/>
                      <a:pt x="21468" y="7658"/>
                    </a:cubicBezTo>
                    <a:cubicBezTo>
                      <a:pt x="21489" y="7658"/>
                      <a:pt x="21531" y="7679"/>
                      <a:pt x="21573" y="7679"/>
                    </a:cubicBezTo>
                    <a:cubicBezTo>
                      <a:pt x="24000" y="8579"/>
                      <a:pt x="26490" y="9416"/>
                      <a:pt x="29022" y="9730"/>
                    </a:cubicBezTo>
                    <a:lnTo>
                      <a:pt x="29064" y="9730"/>
                    </a:lnTo>
                    <a:cubicBezTo>
                      <a:pt x="29182" y="9747"/>
                      <a:pt x="29355" y="9777"/>
                      <a:pt x="29528" y="9777"/>
                    </a:cubicBezTo>
                    <a:cubicBezTo>
                      <a:pt x="29569" y="9777"/>
                      <a:pt x="29610" y="9775"/>
                      <a:pt x="29649" y="9771"/>
                    </a:cubicBezTo>
                    <a:cubicBezTo>
                      <a:pt x="29838" y="9792"/>
                      <a:pt x="30026" y="9792"/>
                      <a:pt x="30173" y="9834"/>
                    </a:cubicBezTo>
                    <a:lnTo>
                      <a:pt x="30319" y="9834"/>
                    </a:lnTo>
                    <a:cubicBezTo>
                      <a:pt x="30361" y="9834"/>
                      <a:pt x="30424" y="9834"/>
                      <a:pt x="30466" y="9792"/>
                    </a:cubicBezTo>
                    <a:cubicBezTo>
                      <a:pt x="30758" y="9730"/>
                      <a:pt x="30968" y="9374"/>
                      <a:pt x="30905" y="9060"/>
                    </a:cubicBezTo>
                    <a:cubicBezTo>
                      <a:pt x="30884" y="8997"/>
                      <a:pt x="30884" y="8914"/>
                      <a:pt x="30821" y="8851"/>
                    </a:cubicBezTo>
                    <a:cubicBezTo>
                      <a:pt x="30779" y="8788"/>
                      <a:pt x="30717" y="8725"/>
                      <a:pt x="30675" y="8642"/>
                    </a:cubicBezTo>
                    <a:cubicBezTo>
                      <a:pt x="30445" y="8328"/>
                      <a:pt x="30173" y="8056"/>
                      <a:pt x="29942" y="7763"/>
                    </a:cubicBezTo>
                    <a:cubicBezTo>
                      <a:pt x="29733" y="7428"/>
                      <a:pt x="29440" y="7135"/>
                      <a:pt x="29105" y="6905"/>
                    </a:cubicBezTo>
                    <a:cubicBezTo>
                      <a:pt x="23686" y="1716"/>
                      <a:pt x="14501" y="42"/>
                      <a:pt x="6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4"/>
              <p:cNvSpPr/>
              <p:nvPr/>
            </p:nvSpPr>
            <p:spPr>
              <a:xfrm>
                <a:off x="20149825" y="28752300"/>
                <a:ext cx="462625" cy="768775"/>
              </a:xfrm>
              <a:custGeom>
                <a:avLst/>
                <a:gdLst/>
                <a:ahLst/>
                <a:cxnLst/>
                <a:rect l="l" t="t" r="r" b="b"/>
                <a:pathLst>
                  <a:path w="18505" h="30751" extrusionOk="0">
                    <a:moveTo>
                      <a:pt x="13598" y="8453"/>
                    </a:moveTo>
                    <a:cubicBezTo>
                      <a:pt x="13593" y="8459"/>
                      <a:pt x="13588" y="8464"/>
                      <a:pt x="13588" y="8474"/>
                    </a:cubicBezTo>
                    <a:lnTo>
                      <a:pt x="13588" y="8474"/>
                    </a:lnTo>
                    <a:cubicBezTo>
                      <a:pt x="13591" y="8467"/>
                      <a:pt x="13595" y="8460"/>
                      <a:pt x="13598" y="8453"/>
                    </a:cubicBezTo>
                    <a:close/>
                    <a:moveTo>
                      <a:pt x="18233" y="0"/>
                    </a:moveTo>
                    <a:cubicBezTo>
                      <a:pt x="18170" y="0"/>
                      <a:pt x="18066" y="42"/>
                      <a:pt x="18003" y="84"/>
                    </a:cubicBezTo>
                    <a:cubicBezTo>
                      <a:pt x="17773" y="293"/>
                      <a:pt x="17563" y="481"/>
                      <a:pt x="17333" y="691"/>
                    </a:cubicBezTo>
                    <a:cubicBezTo>
                      <a:pt x="17255" y="769"/>
                      <a:pt x="17323" y="902"/>
                      <a:pt x="17418" y="902"/>
                    </a:cubicBezTo>
                    <a:cubicBezTo>
                      <a:pt x="17424" y="902"/>
                      <a:pt x="17431" y="901"/>
                      <a:pt x="17438" y="900"/>
                    </a:cubicBezTo>
                    <a:lnTo>
                      <a:pt x="17438" y="900"/>
                    </a:lnTo>
                    <a:cubicBezTo>
                      <a:pt x="17375" y="921"/>
                      <a:pt x="17354" y="942"/>
                      <a:pt x="17291" y="984"/>
                    </a:cubicBezTo>
                    <a:cubicBezTo>
                      <a:pt x="17291" y="984"/>
                      <a:pt x="17270" y="984"/>
                      <a:pt x="17270" y="1005"/>
                    </a:cubicBezTo>
                    <a:cubicBezTo>
                      <a:pt x="17229" y="1025"/>
                      <a:pt x="17187" y="1046"/>
                      <a:pt x="17145" y="1109"/>
                    </a:cubicBezTo>
                    <a:lnTo>
                      <a:pt x="17124" y="1130"/>
                    </a:lnTo>
                    <a:lnTo>
                      <a:pt x="16977" y="1256"/>
                    </a:lnTo>
                    <a:cubicBezTo>
                      <a:pt x="16957" y="1297"/>
                      <a:pt x="16936" y="1318"/>
                      <a:pt x="16915" y="1360"/>
                    </a:cubicBezTo>
                    <a:lnTo>
                      <a:pt x="16852" y="1423"/>
                    </a:lnTo>
                    <a:cubicBezTo>
                      <a:pt x="16203" y="2302"/>
                      <a:pt x="15471" y="4143"/>
                      <a:pt x="14927" y="5524"/>
                    </a:cubicBezTo>
                    <a:cubicBezTo>
                      <a:pt x="14760" y="5922"/>
                      <a:pt x="14613" y="6340"/>
                      <a:pt x="14446" y="6738"/>
                    </a:cubicBezTo>
                    <a:cubicBezTo>
                      <a:pt x="14446" y="6759"/>
                      <a:pt x="14425" y="6779"/>
                      <a:pt x="14425" y="6800"/>
                    </a:cubicBezTo>
                    <a:cubicBezTo>
                      <a:pt x="14425" y="6842"/>
                      <a:pt x="14404" y="6842"/>
                      <a:pt x="14404" y="6863"/>
                    </a:cubicBezTo>
                    <a:cubicBezTo>
                      <a:pt x="14341" y="6968"/>
                      <a:pt x="14320" y="7051"/>
                      <a:pt x="14299" y="7093"/>
                    </a:cubicBezTo>
                    <a:cubicBezTo>
                      <a:pt x="14236" y="7219"/>
                      <a:pt x="14153" y="7365"/>
                      <a:pt x="14111" y="7470"/>
                    </a:cubicBezTo>
                    <a:cubicBezTo>
                      <a:pt x="13930" y="7793"/>
                      <a:pt x="13787" y="8115"/>
                      <a:pt x="13608" y="8438"/>
                    </a:cubicBezTo>
                    <a:lnTo>
                      <a:pt x="13608" y="8438"/>
                    </a:lnTo>
                    <a:cubicBezTo>
                      <a:pt x="13609" y="8436"/>
                      <a:pt x="13609" y="8434"/>
                      <a:pt x="13609" y="8432"/>
                    </a:cubicBezTo>
                    <a:lnTo>
                      <a:pt x="13609" y="8432"/>
                    </a:lnTo>
                    <a:cubicBezTo>
                      <a:pt x="13605" y="8439"/>
                      <a:pt x="13602" y="8446"/>
                      <a:pt x="13598" y="8453"/>
                    </a:cubicBezTo>
                    <a:lnTo>
                      <a:pt x="13598" y="8453"/>
                    </a:lnTo>
                    <a:cubicBezTo>
                      <a:pt x="13599" y="8452"/>
                      <a:pt x="13600" y="8451"/>
                      <a:pt x="13601" y="8450"/>
                    </a:cubicBezTo>
                    <a:lnTo>
                      <a:pt x="13601" y="8450"/>
                    </a:lnTo>
                    <a:cubicBezTo>
                      <a:pt x="13597" y="8458"/>
                      <a:pt x="13592" y="8466"/>
                      <a:pt x="13588" y="8474"/>
                    </a:cubicBezTo>
                    <a:cubicBezTo>
                      <a:pt x="13588" y="8474"/>
                      <a:pt x="13588" y="8474"/>
                      <a:pt x="13588" y="8474"/>
                    </a:cubicBezTo>
                    <a:lnTo>
                      <a:pt x="13588" y="8474"/>
                    </a:lnTo>
                    <a:cubicBezTo>
                      <a:pt x="12527" y="10595"/>
                      <a:pt x="11404" y="12735"/>
                      <a:pt x="10261" y="14814"/>
                    </a:cubicBezTo>
                    <a:cubicBezTo>
                      <a:pt x="8294" y="18308"/>
                      <a:pt x="6181" y="21635"/>
                      <a:pt x="3900" y="24878"/>
                    </a:cubicBezTo>
                    <a:cubicBezTo>
                      <a:pt x="2729" y="26552"/>
                      <a:pt x="1536" y="28226"/>
                      <a:pt x="301" y="29879"/>
                    </a:cubicBezTo>
                    <a:cubicBezTo>
                      <a:pt x="1" y="30291"/>
                      <a:pt x="299" y="30750"/>
                      <a:pt x="688" y="30750"/>
                    </a:cubicBezTo>
                    <a:cubicBezTo>
                      <a:pt x="813" y="30750"/>
                      <a:pt x="948" y="30703"/>
                      <a:pt x="1076" y="30591"/>
                    </a:cubicBezTo>
                    <a:cubicBezTo>
                      <a:pt x="2540" y="29251"/>
                      <a:pt x="4047" y="27787"/>
                      <a:pt x="5532" y="26155"/>
                    </a:cubicBezTo>
                    <a:lnTo>
                      <a:pt x="5532" y="26134"/>
                    </a:lnTo>
                    <a:lnTo>
                      <a:pt x="5616" y="26050"/>
                    </a:lnTo>
                    <a:cubicBezTo>
                      <a:pt x="11726" y="19355"/>
                      <a:pt x="17375" y="10546"/>
                      <a:pt x="18379" y="1988"/>
                    </a:cubicBezTo>
                    <a:lnTo>
                      <a:pt x="18379" y="1883"/>
                    </a:lnTo>
                    <a:cubicBezTo>
                      <a:pt x="18421" y="1360"/>
                      <a:pt x="18484" y="816"/>
                      <a:pt x="18505" y="293"/>
                    </a:cubicBezTo>
                    <a:lnTo>
                      <a:pt x="18505" y="189"/>
                    </a:lnTo>
                    <a:cubicBezTo>
                      <a:pt x="18484" y="84"/>
                      <a:pt x="18379" y="0"/>
                      <a:pt x="18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4"/>
              <p:cNvSpPr/>
              <p:nvPr/>
            </p:nvSpPr>
            <p:spPr>
              <a:xfrm>
                <a:off x="19279125" y="28273675"/>
                <a:ext cx="2565725" cy="1180375"/>
              </a:xfrm>
              <a:custGeom>
                <a:avLst/>
                <a:gdLst/>
                <a:ahLst/>
                <a:cxnLst/>
                <a:rect l="l" t="t" r="r" b="b"/>
                <a:pathLst>
                  <a:path w="102629" h="47215" extrusionOk="0">
                    <a:moveTo>
                      <a:pt x="72729" y="5754"/>
                    </a:moveTo>
                    <a:lnTo>
                      <a:pt x="72729" y="5754"/>
                    </a:lnTo>
                    <a:cubicBezTo>
                      <a:pt x="73231" y="6277"/>
                      <a:pt x="73733" y="6800"/>
                      <a:pt x="74194" y="7365"/>
                    </a:cubicBezTo>
                    <a:cubicBezTo>
                      <a:pt x="74232" y="7403"/>
                      <a:pt x="74269" y="7419"/>
                      <a:pt x="74305" y="7419"/>
                    </a:cubicBezTo>
                    <a:cubicBezTo>
                      <a:pt x="74369" y="7419"/>
                      <a:pt x="74426" y="7369"/>
                      <a:pt x="74466" y="7302"/>
                    </a:cubicBezTo>
                    <a:cubicBezTo>
                      <a:pt x="76328" y="9144"/>
                      <a:pt x="77918" y="11173"/>
                      <a:pt x="79257" y="13391"/>
                    </a:cubicBezTo>
                    <a:lnTo>
                      <a:pt x="79257" y="13433"/>
                    </a:lnTo>
                    <a:cubicBezTo>
                      <a:pt x="80659" y="15777"/>
                      <a:pt x="81789" y="18371"/>
                      <a:pt x="82626" y="21196"/>
                    </a:cubicBezTo>
                    <a:cubicBezTo>
                      <a:pt x="82103" y="21070"/>
                      <a:pt x="81559" y="20966"/>
                      <a:pt x="81036" y="20819"/>
                    </a:cubicBezTo>
                    <a:lnTo>
                      <a:pt x="81036" y="20777"/>
                    </a:lnTo>
                    <a:cubicBezTo>
                      <a:pt x="80994" y="20756"/>
                      <a:pt x="80931" y="20694"/>
                      <a:pt x="80868" y="20694"/>
                    </a:cubicBezTo>
                    <a:cubicBezTo>
                      <a:pt x="80847" y="20694"/>
                      <a:pt x="80847" y="20694"/>
                      <a:pt x="80827" y="20714"/>
                    </a:cubicBezTo>
                    <a:cubicBezTo>
                      <a:pt x="80785" y="20756"/>
                      <a:pt x="80743" y="20777"/>
                      <a:pt x="80722" y="20798"/>
                    </a:cubicBezTo>
                    <a:cubicBezTo>
                      <a:pt x="79885" y="20610"/>
                      <a:pt x="79006" y="20463"/>
                      <a:pt x="78169" y="20275"/>
                    </a:cubicBezTo>
                    <a:lnTo>
                      <a:pt x="78169" y="20254"/>
                    </a:lnTo>
                    <a:cubicBezTo>
                      <a:pt x="78169" y="20254"/>
                      <a:pt x="78169" y="20233"/>
                      <a:pt x="78211" y="20233"/>
                    </a:cubicBezTo>
                    <a:cubicBezTo>
                      <a:pt x="78839" y="14416"/>
                      <a:pt x="76579" y="9834"/>
                      <a:pt x="73043" y="6152"/>
                    </a:cubicBezTo>
                    <a:lnTo>
                      <a:pt x="72729" y="5754"/>
                    </a:lnTo>
                    <a:close/>
                    <a:moveTo>
                      <a:pt x="72311" y="19857"/>
                    </a:moveTo>
                    <a:cubicBezTo>
                      <a:pt x="73985" y="20066"/>
                      <a:pt x="75637" y="20338"/>
                      <a:pt x="77311" y="20610"/>
                    </a:cubicBezTo>
                    <a:cubicBezTo>
                      <a:pt x="76935" y="21091"/>
                      <a:pt x="76579" y="21531"/>
                      <a:pt x="76223" y="22012"/>
                    </a:cubicBezTo>
                    <a:cubicBezTo>
                      <a:pt x="74884" y="23644"/>
                      <a:pt x="73524" y="25297"/>
                      <a:pt x="72164" y="26929"/>
                    </a:cubicBezTo>
                    <a:lnTo>
                      <a:pt x="72164" y="26950"/>
                    </a:lnTo>
                    <a:cubicBezTo>
                      <a:pt x="71516" y="27703"/>
                      <a:pt x="70867" y="28456"/>
                      <a:pt x="70218" y="29230"/>
                    </a:cubicBezTo>
                    <a:cubicBezTo>
                      <a:pt x="69465" y="30109"/>
                      <a:pt x="68712" y="30967"/>
                      <a:pt x="67917" y="31867"/>
                    </a:cubicBezTo>
                    <a:lnTo>
                      <a:pt x="67896" y="31888"/>
                    </a:lnTo>
                    <a:cubicBezTo>
                      <a:pt x="66640" y="33331"/>
                      <a:pt x="65364" y="34733"/>
                      <a:pt x="64067" y="36156"/>
                    </a:cubicBezTo>
                    <a:cubicBezTo>
                      <a:pt x="65615" y="34210"/>
                      <a:pt x="67080" y="32181"/>
                      <a:pt x="68335" y="30067"/>
                    </a:cubicBezTo>
                    <a:cubicBezTo>
                      <a:pt x="68440" y="29879"/>
                      <a:pt x="68586" y="29670"/>
                      <a:pt x="68691" y="29481"/>
                    </a:cubicBezTo>
                    <a:cubicBezTo>
                      <a:pt x="68754" y="29356"/>
                      <a:pt x="68816" y="29251"/>
                      <a:pt x="68900" y="29126"/>
                    </a:cubicBezTo>
                    <a:cubicBezTo>
                      <a:pt x="69047" y="28854"/>
                      <a:pt x="69172" y="28603"/>
                      <a:pt x="69319" y="28331"/>
                    </a:cubicBezTo>
                    <a:lnTo>
                      <a:pt x="69465" y="28017"/>
                    </a:lnTo>
                    <a:lnTo>
                      <a:pt x="69779" y="27389"/>
                    </a:lnTo>
                    <a:cubicBezTo>
                      <a:pt x="69821" y="27285"/>
                      <a:pt x="69883" y="27201"/>
                      <a:pt x="69904" y="27096"/>
                    </a:cubicBezTo>
                    <a:cubicBezTo>
                      <a:pt x="70051" y="26824"/>
                      <a:pt x="70176" y="26552"/>
                      <a:pt x="70302" y="26259"/>
                    </a:cubicBezTo>
                    <a:cubicBezTo>
                      <a:pt x="70344" y="26155"/>
                      <a:pt x="70386" y="26092"/>
                      <a:pt x="70428" y="25987"/>
                    </a:cubicBezTo>
                    <a:cubicBezTo>
                      <a:pt x="70574" y="25715"/>
                      <a:pt x="70679" y="25422"/>
                      <a:pt x="70783" y="25171"/>
                    </a:cubicBezTo>
                    <a:cubicBezTo>
                      <a:pt x="70804" y="25108"/>
                      <a:pt x="70804" y="25088"/>
                      <a:pt x="70825" y="25046"/>
                    </a:cubicBezTo>
                    <a:cubicBezTo>
                      <a:pt x="70930" y="24753"/>
                      <a:pt x="71055" y="24460"/>
                      <a:pt x="71160" y="24167"/>
                    </a:cubicBezTo>
                    <a:cubicBezTo>
                      <a:pt x="71202" y="24104"/>
                      <a:pt x="71223" y="24041"/>
                      <a:pt x="71244" y="23958"/>
                    </a:cubicBezTo>
                    <a:cubicBezTo>
                      <a:pt x="71348" y="23644"/>
                      <a:pt x="71453" y="23330"/>
                      <a:pt x="71557" y="23058"/>
                    </a:cubicBezTo>
                    <a:cubicBezTo>
                      <a:pt x="71557" y="22995"/>
                      <a:pt x="71578" y="22974"/>
                      <a:pt x="71578" y="22911"/>
                    </a:cubicBezTo>
                    <a:cubicBezTo>
                      <a:pt x="71683" y="22598"/>
                      <a:pt x="71767" y="22326"/>
                      <a:pt x="71850" y="22012"/>
                    </a:cubicBezTo>
                    <a:cubicBezTo>
                      <a:pt x="71850" y="21970"/>
                      <a:pt x="71871" y="21949"/>
                      <a:pt x="71871" y="21928"/>
                    </a:cubicBezTo>
                    <a:cubicBezTo>
                      <a:pt x="71955" y="21593"/>
                      <a:pt x="72039" y="21279"/>
                      <a:pt x="72101" y="20924"/>
                    </a:cubicBezTo>
                    <a:cubicBezTo>
                      <a:pt x="72101" y="20903"/>
                      <a:pt x="72143" y="20882"/>
                      <a:pt x="72143" y="20819"/>
                    </a:cubicBezTo>
                    <a:cubicBezTo>
                      <a:pt x="72206" y="20505"/>
                      <a:pt x="72269" y="20170"/>
                      <a:pt x="72311" y="19857"/>
                    </a:cubicBezTo>
                    <a:close/>
                    <a:moveTo>
                      <a:pt x="64761" y="0"/>
                    </a:moveTo>
                    <a:cubicBezTo>
                      <a:pt x="64113" y="0"/>
                      <a:pt x="63614" y="912"/>
                      <a:pt x="64213" y="1423"/>
                    </a:cubicBezTo>
                    <a:cubicBezTo>
                      <a:pt x="65238" y="2281"/>
                      <a:pt x="66180" y="3243"/>
                      <a:pt x="67059" y="4269"/>
                    </a:cubicBezTo>
                    <a:lnTo>
                      <a:pt x="67080" y="4269"/>
                    </a:lnTo>
                    <a:lnTo>
                      <a:pt x="67122" y="4289"/>
                    </a:lnTo>
                    <a:cubicBezTo>
                      <a:pt x="67122" y="4331"/>
                      <a:pt x="67143" y="4331"/>
                      <a:pt x="67143" y="4331"/>
                    </a:cubicBezTo>
                    <a:lnTo>
                      <a:pt x="67143" y="4352"/>
                    </a:lnTo>
                    <a:lnTo>
                      <a:pt x="67163" y="4373"/>
                    </a:lnTo>
                    <a:cubicBezTo>
                      <a:pt x="69904" y="7574"/>
                      <a:pt x="72143" y="11299"/>
                      <a:pt x="74382" y="14940"/>
                    </a:cubicBezTo>
                    <a:cubicBezTo>
                      <a:pt x="75031" y="16007"/>
                      <a:pt x="75700" y="17053"/>
                      <a:pt x="76349" y="18078"/>
                    </a:cubicBezTo>
                    <a:cubicBezTo>
                      <a:pt x="76433" y="18183"/>
                      <a:pt x="76474" y="18287"/>
                      <a:pt x="76558" y="18392"/>
                    </a:cubicBezTo>
                    <a:cubicBezTo>
                      <a:pt x="76746" y="18664"/>
                      <a:pt x="76893" y="18915"/>
                      <a:pt x="77081" y="19187"/>
                    </a:cubicBezTo>
                    <a:cubicBezTo>
                      <a:pt x="77102" y="19229"/>
                      <a:pt x="77165" y="19292"/>
                      <a:pt x="77186" y="19334"/>
                    </a:cubicBezTo>
                    <a:cubicBezTo>
                      <a:pt x="77374" y="19606"/>
                      <a:pt x="77542" y="19878"/>
                      <a:pt x="77730" y="20150"/>
                    </a:cubicBezTo>
                    <a:cubicBezTo>
                      <a:pt x="77709" y="20150"/>
                      <a:pt x="77688" y="20170"/>
                      <a:pt x="77625" y="20191"/>
                    </a:cubicBezTo>
                    <a:cubicBezTo>
                      <a:pt x="75575" y="19815"/>
                      <a:pt x="73524" y="19501"/>
                      <a:pt x="71453" y="19229"/>
                    </a:cubicBezTo>
                    <a:cubicBezTo>
                      <a:pt x="72039" y="13956"/>
                      <a:pt x="68963" y="9248"/>
                      <a:pt x="64862" y="5796"/>
                    </a:cubicBezTo>
                    <a:lnTo>
                      <a:pt x="64841" y="5754"/>
                    </a:lnTo>
                    <a:lnTo>
                      <a:pt x="64820" y="5754"/>
                    </a:lnTo>
                    <a:cubicBezTo>
                      <a:pt x="62016" y="3411"/>
                      <a:pt x="58710" y="1611"/>
                      <a:pt x="55739" y="565"/>
                    </a:cubicBezTo>
                    <a:cubicBezTo>
                      <a:pt x="55650" y="534"/>
                      <a:pt x="55563" y="520"/>
                      <a:pt x="55478" y="520"/>
                    </a:cubicBezTo>
                    <a:cubicBezTo>
                      <a:pt x="54985" y="520"/>
                      <a:pt x="54588" y="997"/>
                      <a:pt x="54588" y="1444"/>
                    </a:cubicBezTo>
                    <a:cubicBezTo>
                      <a:pt x="54588" y="1674"/>
                      <a:pt x="54693" y="1946"/>
                      <a:pt x="54986" y="2072"/>
                    </a:cubicBezTo>
                    <a:cubicBezTo>
                      <a:pt x="55509" y="2364"/>
                      <a:pt x="55990" y="2678"/>
                      <a:pt x="56492" y="2992"/>
                    </a:cubicBezTo>
                    <a:cubicBezTo>
                      <a:pt x="56513" y="2992"/>
                      <a:pt x="56513" y="3013"/>
                      <a:pt x="56555" y="3034"/>
                    </a:cubicBezTo>
                    <a:cubicBezTo>
                      <a:pt x="57811" y="4038"/>
                      <a:pt x="59087" y="4980"/>
                      <a:pt x="60342" y="5942"/>
                    </a:cubicBezTo>
                    <a:lnTo>
                      <a:pt x="60363" y="5942"/>
                    </a:lnTo>
                    <a:cubicBezTo>
                      <a:pt x="61849" y="7261"/>
                      <a:pt x="63272" y="8683"/>
                      <a:pt x="64611" y="10211"/>
                    </a:cubicBezTo>
                    <a:cubicBezTo>
                      <a:pt x="66619" y="12450"/>
                      <a:pt x="68021" y="15128"/>
                      <a:pt x="69758" y="17576"/>
                    </a:cubicBezTo>
                    <a:cubicBezTo>
                      <a:pt x="69779" y="17618"/>
                      <a:pt x="69800" y="17639"/>
                      <a:pt x="69800" y="17681"/>
                    </a:cubicBezTo>
                    <a:cubicBezTo>
                      <a:pt x="69883" y="17827"/>
                      <a:pt x="69988" y="17932"/>
                      <a:pt x="70072" y="18057"/>
                    </a:cubicBezTo>
                    <a:cubicBezTo>
                      <a:pt x="70114" y="18141"/>
                      <a:pt x="70176" y="18183"/>
                      <a:pt x="70218" y="18266"/>
                    </a:cubicBezTo>
                    <a:cubicBezTo>
                      <a:pt x="70302" y="18371"/>
                      <a:pt x="70344" y="18455"/>
                      <a:pt x="70428" y="18559"/>
                    </a:cubicBezTo>
                    <a:cubicBezTo>
                      <a:pt x="70511" y="18664"/>
                      <a:pt x="70595" y="18769"/>
                      <a:pt x="70700" y="18873"/>
                    </a:cubicBezTo>
                    <a:cubicBezTo>
                      <a:pt x="70741" y="18915"/>
                      <a:pt x="70804" y="18999"/>
                      <a:pt x="70846" y="19041"/>
                    </a:cubicBezTo>
                    <a:cubicBezTo>
                      <a:pt x="70909" y="19103"/>
                      <a:pt x="70930" y="19145"/>
                      <a:pt x="70992" y="19208"/>
                    </a:cubicBezTo>
                    <a:cubicBezTo>
                      <a:pt x="69570" y="19020"/>
                      <a:pt x="68147" y="18894"/>
                      <a:pt x="66745" y="18769"/>
                    </a:cubicBezTo>
                    <a:lnTo>
                      <a:pt x="66766" y="18769"/>
                    </a:lnTo>
                    <a:cubicBezTo>
                      <a:pt x="66763" y="18768"/>
                      <a:pt x="66761" y="18768"/>
                      <a:pt x="66758" y="18768"/>
                    </a:cubicBezTo>
                    <a:lnTo>
                      <a:pt x="66758" y="18768"/>
                    </a:lnTo>
                    <a:cubicBezTo>
                      <a:pt x="66814" y="18763"/>
                      <a:pt x="66854" y="18725"/>
                      <a:pt x="66912" y="18706"/>
                    </a:cubicBezTo>
                    <a:lnTo>
                      <a:pt x="66933" y="18685"/>
                    </a:lnTo>
                    <a:cubicBezTo>
                      <a:pt x="66975" y="18601"/>
                      <a:pt x="67017" y="18497"/>
                      <a:pt x="66954" y="18413"/>
                    </a:cubicBezTo>
                    <a:cubicBezTo>
                      <a:pt x="63837" y="14228"/>
                      <a:pt x="59673" y="10608"/>
                      <a:pt x="55216" y="7512"/>
                    </a:cubicBezTo>
                    <a:cubicBezTo>
                      <a:pt x="55174" y="7491"/>
                      <a:pt x="55153" y="7491"/>
                      <a:pt x="55132" y="7470"/>
                    </a:cubicBezTo>
                    <a:cubicBezTo>
                      <a:pt x="54233" y="6842"/>
                      <a:pt x="53333" y="6256"/>
                      <a:pt x="52412" y="5691"/>
                    </a:cubicBezTo>
                    <a:cubicBezTo>
                      <a:pt x="52391" y="5691"/>
                      <a:pt x="52391" y="5649"/>
                      <a:pt x="52350" y="5629"/>
                    </a:cubicBezTo>
                    <a:cubicBezTo>
                      <a:pt x="51701" y="5210"/>
                      <a:pt x="51052" y="4813"/>
                      <a:pt x="50404" y="4436"/>
                    </a:cubicBezTo>
                    <a:cubicBezTo>
                      <a:pt x="49211" y="3745"/>
                      <a:pt x="48039" y="3076"/>
                      <a:pt x="46888" y="2469"/>
                    </a:cubicBezTo>
                    <a:cubicBezTo>
                      <a:pt x="46771" y="2407"/>
                      <a:pt x="46661" y="2379"/>
                      <a:pt x="46560" y="2379"/>
                    </a:cubicBezTo>
                    <a:cubicBezTo>
                      <a:pt x="46119" y="2379"/>
                      <a:pt x="45860" y="2901"/>
                      <a:pt x="46031" y="3327"/>
                    </a:cubicBezTo>
                    <a:lnTo>
                      <a:pt x="46051" y="3348"/>
                    </a:lnTo>
                    <a:cubicBezTo>
                      <a:pt x="46072" y="3432"/>
                      <a:pt x="46114" y="3515"/>
                      <a:pt x="46177" y="3599"/>
                    </a:cubicBezTo>
                    <a:cubicBezTo>
                      <a:pt x="50445" y="8118"/>
                      <a:pt x="55551" y="12722"/>
                      <a:pt x="61137" y="16007"/>
                    </a:cubicBezTo>
                    <a:cubicBezTo>
                      <a:pt x="61179" y="16049"/>
                      <a:pt x="61200" y="16049"/>
                      <a:pt x="61221" y="16069"/>
                    </a:cubicBezTo>
                    <a:cubicBezTo>
                      <a:pt x="61514" y="16258"/>
                      <a:pt x="61807" y="16404"/>
                      <a:pt x="62121" y="16572"/>
                    </a:cubicBezTo>
                    <a:cubicBezTo>
                      <a:pt x="62184" y="16613"/>
                      <a:pt x="62267" y="16634"/>
                      <a:pt x="62351" y="16697"/>
                    </a:cubicBezTo>
                    <a:cubicBezTo>
                      <a:pt x="62644" y="16844"/>
                      <a:pt x="62916" y="17011"/>
                      <a:pt x="63230" y="17157"/>
                    </a:cubicBezTo>
                    <a:cubicBezTo>
                      <a:pt x="63376" y="17220"/>
                      <a:pt x="63481" y="17304"/>
                      <a:pt x="63606" y="17346"/>
                    </a:cubicBezTo>
                    <a:cubicBezTo>
                      <a:pt x="63816" y="17450"/>
                      <a:pt x="64004" y="17555"/>
                      <a:pt x="64213" y="17639"/>
                    </a:cubicBezTo>
                    <a:cubicBezTo>
                      <a:pt x="64360" y="17722"/>
                      <a:pt x="64548" y="17785"/>
                      <a:pt x="64715" y="17869"/>
                    </a:cubicBezTo>
                    <a:cubicBezTo>
                      <a:pt x="64946" y="17973"/>
                      <a:pt x="65155" y="18078"/>
                      <a:pt x="65385" y="18183"/>
                    </a:cubicBezTo>
                    <a:cubicBezTo>
                      <a:pt x="65531" y="18266"/>
                      <a:pt x="65699" y="18308"/>
                      <a:pt x="65866" y="18392"/>
                    </a:cubicBezTo>
                    <a:lnTo>
                      <a:pt x="66410" y="18622"/>
                    </a:lnTo>
                    <a:cubicBezTo>
                      <a:pt x="66512" y="18683"/>
                      <a:pt x="66615" y="18705"/>
                      <a:pt x="66717" y="18764"/>
                    </a:cubicBezTo>
                    <a:lnTo>
                      <a:pt x="66717" y="18764"/>
                    </a:lnTo>
                    <a:cubicBezTo>
                      <a:pt x="63282" y="18461"/>
                      <a:pt x="59832" y="18310"/>
                      <a:pt x="56381" y="18310"/>
                    </a:cubicBezTo>
                    <a:cubicBezTo>
                      <a:pt x="45847" y="18310"/>
                      <a:pt x="35302" y="19722"/>
                      <a:pt x="25149" y="22556"/>
                    </a:cubicBezTo>
                    <a:cubicBezTo>
                      <a:pt x="25756" y="22221"/>
                      <a:pt x="26341" y="21865"/>
                      <a:pt x="26906" y="21510"/>
                    </a:cubicBezTo>
                    <a:cubicBezTo>
                      <a:pt x="26927" y="21489"/>
                      <a:pt x="26969" y="21447"/>
                      <a:pt x="26969" y="21426"/>
                    </a:cubicBezTo>
                    <a:lnTo>
                      <a:pt x="26969" y="21321"/>
                    </a:lnTo>
                    <a:cubicBezTo>
                      <a:pt x="26969" y="21300"/>
                      <a:pt x="26969" y="21300"/>
                      <a:pt x="26927" y="21279"/>
                    </a:cubicBezTo>
                    <a:cubicBezTo>
                      <a:pt x="27409" y="21196"/>
                      <a:pt x="27848" y="21112"/>
                      <a:pt x="28287" y="21007"/>
                    </a:cubicBezTo>
                    <a:cubicBezTo>
                      <a:pt x="28664" y="20924"/>
                      <a:pt x="28999" y="20861"/>
                      <a:pt x="29375" y="20756"/>
                    </a:cubicBezTo>
                    <a:cubicBezTo>
                      <a:pt x="29396" y="20756"/>
                      <a:pt x="29396" y="20714"/>
                      <a:pt x="29417" y="20714"/>
                    </a:cubicBezTo>
                    <a:cubicBezTo>
                      <a:pt x="29543" y="20673"/>
                      <a:pt x="29543" y="20547"/>
                      <a:pt x="29501" y="20442"/>
                    </a:cubicBezTo>
                    <a:cubicBezTo>
                      <a:pt x="29480" y="20380"/>
                      <a:pt x="29417" y="20338"/>
                      <a:pt x="29375" y="20296"/>
                    </a:cubicBezTo>
                    <a:cubicBezTo>
                      <a:pt x="27701" y="19710"/>
                      <a:pt x="25881" y="19354"/>
                      <a:pt x="23998" y="19208"/>
                    </a:cubicBezTo>
                    <a:lnTo>
                      <a:pt x="23935" y="19208"/>
                    </a:lnTo>
                    <a:cubicBezTo>
                      <a:pt x="23580" y="19187"/>
                      <a:pt x="23224" y="19145"/>
                      <a:pt x="22889" y="19124"/>
                    </a:cubicBezTo>
                    <a:lnTo>
                      <a:pt x="22722" y="19124"/>
                    </a:lnTo>
                    <a:cubicBezTo>
                      <a:pt x="22408" y="19124"/>
                      <a:pt x="22073" y="19103"/>
                      <a:pt x="21759" y="19103"/>
                    </a:cubicBezTo>
                    <a:lnTo>
                      <a:pt x="20295" y="19103"/>
                    </a:lnTo>
                    <a:cubicBezTo>
                      <a:pt x="20002" y="19103"/>
                      <a:pt x="19751" y="19124"/>
                      <a:pt x="19458" y="19124"/>
                    </a:cubicBezTo>
                    <a:cubicBezTo>
                      <a:pt x="19332" y="19124"/>
                      <a:pt x="19186" y="19145"/>
                      <a:pt x="19060" y="19145"/>
                    </a:cubicBezTo>
                    <a:cubicBezTo>
                      <a:pt x="18830" y="19187"/>
                      <a:pt x="18558" y="19187"/>
                      <a:pt x="18328" y="19208"/>
                    </a:cubicBezTo>
                    <a:cubicBezTo>
                      <a:pt x="18181" y="19229"/>
                      <a:pt x="18014" y="19229"/>
                      <a:pt x="17867" y="19250"/>
                    </a:cubicBezTo>
                    <a:cubicBezTo>
                      <a:pt x="17658" y="19292"/>
                      <a:pt x="17407" y="19313"/>
                      <a:pt x="17198" y="19334"/>
                    </a:cubicBezTo>
                    <a:cubicBezTo>
                      <a:pt x="17030" y="19354"/>
                      <a:pt x="16842" y="19396"/>
                      <a:pt x="16654" y="19396"/>
                    </a:cubicBezTo>
                    <a:cubicBezTo>
                      <a:pt x="16466" y="19417"/>
                      <a:pt x="16256" y="19438"/>
                      <a:pt x="16089" y="19459"/>
                    </a:cubicBezTo>
                    <a:cubicBezTo>
                      <a:pt x="15880" y="19501"/>
                      <a:pt x="15670" y="19522"/>
                      <a:pt x="15482" y="19543"/>
                    </a:cubicBezTo>
                    <a:cubicBezTo>
                      <a:pt x="15294" y="19564"/>
                      <a:pt x="15147" y="19606"/>
                      <a:pt x="14959" y="19626"/>
                    </a:cubicBezTo>
                    <a:cubicBezTo>
                      <a:pt x="14750" y="19647"/>
                      <a:pt x="14520" y="19710"/>
                      <a:pt x="14310" y="19731"/>
                    </a:cubicBezTo>
                    <a:cubicBezTo>
                      <a:pt x="14143" y="19752"/>
                      <a:pt x="13955" y="19773"/>
                      <a:pt x="13808" y="19836"/>
                    </a:cubicBezTo>
                    <a:cubicBezTo>
                      <a:pt x="13599" y="19878"/>
                      <a:pt x="13390" y="19919"/>
                      <a:pt x="13181" y="19961"/>
                    </a:cubicBezTo>
                    <a:cubicBezTo>
                      <a:pt x="12971" y="20024"/>
                      <a:pt x="12741" y="20045"/>
                      <a:pt x="12532" y="20087"/>
                    </a:cubicBezTo>
                    <a:cubicBezTo>
                      <a:pt x="12364" y="20129"/>
                      <a:pt x="12218" y="20170"/>
                      <a:pt x="12051" y="20191"/>
                    </a:cubicBezTo>
                    <a:cubicBezTo>
                      <a:pt x="12030" y="20191"/>
                      <a:pt x="12009" y="20191"/>
                      <a:pt x="11967" y="20233"/>
                    </a:cubicBezTo>
                    <a:cubicBezTo>
                      <a:pt x="11611" y="20296"/>
                      <a:pt x="11276" y="20380"/>
                      <a:pt x="10900" y="20484"/>
                    </a:cubicBezTo>
                    <a:cubicBezTo>
                      <a:pt x="10889" y="20474"/>
                      <a:pt x="10863" y="20469"/>
                      <a:pt x="10829" y="20469"/>
                    </a:cubicBezTo>
                    <a:cubicBezTo>
                      <a:pt x="10795" y="20469"/>
                      <a:pt x="10753" y="20474"/>
                      <a:pt x="10712" y="20484"/>
                    </a:cubicBezTo>
                    <a:cubicBezTo>
                      <a:pt x="10544" y="20568"/>
                      <a:pt x="10293" y="20610"/>
                      <a:pt x="10126" y="20694"/>
                    </a:cubicBezTo>
                    <a:cubicBezTo>
                      <a:pt x="7092" y="21489"/>
                      <a:pt x="4204" y="22493"/>
                      <a:pt x="1756" y="23581"/>
                    </a:cubicBezTo>
                    <a:cubicBezTo>
                      <a:pt x="1401" y="23719"/>
                      <a:pt x="1381" y="24341"/>
                      <a:pt x="1801" y="24341"/>
                    </a:cubicBezTo>
                    <a:cubicBezTo>
                      <a:pt x="1826" y="24341"/>
                      <a:pt x="1853" y="24339"/>
                      <a:pt x="1882" y="24334"/>
                    </a:cubicBezTo>
                    <a:cubicBezTo>
                      <a:pt x="2279" y="24272"/>
                      <a:pt x="2656" y="24209"/>
                      <a:pt x="3053" y="24146"/>
                    </a:cubicBezTo>
                    <a:lnTo>
                      <a:pt x="3074" y="24146"/>
                    </a:lnTo>
                    <a:cubicBezTo>
                      <a:pt x="7510" y="23476"/>
                      <a:pt x="11925" y="22786"/>
                      <a:pt x="16340" y="22221"/>
                    </a:cubicBezTo>
                    <a:cubicBezTo>
                      <a:pt x="16926" y="22137"/>
                      <a:pt x="17470" y="22075"/>
                      <a:pt x="18077" y="22033"/>
                    </a:cubicBezTo>
                    <a:lnTo>
                      <a:pt x="18244" y="22033"/>
                    </a:lnTo>
                    <a:cubicBezTo>
                      <a:pt x="19960" y="21907"/>
                      <a:pt x="21696" y="21823"/>
                      <a:pt x="23412" y="21698"/>
                    </a:cubicBezTo>
                    <a:lnTo>
                      <a:pt x="23433" y="21698"/>
                    </a:lnTo>
                    <a:cubicBezTo>
                      <a:pt x="22994" y="21761"/>
                      <a:pt x="22575" y="21844"/>
                      <a:pt x="22115" y="21928"/>
                    </a:cubicBezTo>
                    <a:cubicBezTo>
                      <a:pt x="21906" y="21949"/>
                      <a:pt x="21696" y="22012"/>
                      <a:pt x="21487" y="22054"/>
                    </a:cubicBezTo>
                    <a:cubicBezTo>
                      <a:pt x="21278" y="22116"/>
                      <a:pt x="21069" y="22137"/>
                      <a:pt x="20859" y="22179"/>
                    </a:cubicBezTo>
                    <a:cubicBezTo>
                      <a:pt x="20587" y="22242"/>
                      <a:pt x="20295" y="22284"/>
                      <a:pt x="20002" y="22367"/>
                    </a:cubicBezTo>
                    <a:cubicBezTo>
                      <a:pt x="19897" y="22388"/>
                      <a:pt x="19792" y="22430"/>
                      <a:pt x="19667" y="22451"/>
                    </a:cubicBezTo>
                    <a:cubicBezTo>
                      <a:pt x="13160" y="23811"/>
                      <a:pt x="6631" y="25883"/>
                      <a:pt x="501" y="27829"/>
                    </a:cubicBezTo>
                    <a:cubicBezTo>
                      <a:pt x="292" y="27912"/>
                      <a:pt x="145" y="28080"/>
                      <a:pt x="103" y="28226"/>
                    </a:cubicBezTo>
                    <a:cubicBezTo>
                      <a:pt x="1" y="28615"/>
                      <a:pt x="199" y="29064"/>
                      <a:pt x="677" y="29064"/>
                    </a:cubicBezTo>
                    <a:cubicBezTo>
                      <a:pt x="688" y="29064"/>
                      <a:pt x="699" y="29063"/>
                      <a:pt x="710" y="29063"/>
                    </a:cubicBezTo>
                    <a:cubicBezTo>
                      <a:pt x="1714" y="29021"/>
                      <a:pt x="2761" y="28937"/>
                      <a:pt x="3807" y="28833"/>
                    </a:cubicBezTo>
                    <a:cubicBezTo>
                      <a:pt x="6631" y="28561"/>
                      <a:pt x="9498" y="28101"/>
                      <a:pt x="12281" y="27452"/>
                    </a:cubicBezTo>
                    <a:lnTo>
                      <a:pt x="12323" y="27452"/>
                    </a:lnTo>
                    <a:cubicBezTo>
                      <a:pt x="12657" y="27368"/>
                      <a:pt x="13013" y="27285"/>
                      <a:pt x="13369" y="27180"/>
                    </a:cubicBezTo>
                    <a:cubicBezTo>
                      <a:pt x="13411" y="27159"/>
                      <a:pt x="13473" y="27159"/>
                      <a:pt x="13536" y="27138"/>
                    </a:cubicBezTo>
                    <a:cubicBezTo>
                      <a:pt x="14206" y="26971"/>
                      <a:pt x="14854" y="26782"/>
                      <a:pt x="15482" y="26615"/>
                    </a:cubicBezTo>
                    <a:cubicBezTo>
                      <a:pt x="15524" y="26573"/>
                      <a:pt x="15587" y="26573"/>
                      <a:pt x="15629" y="26552"/>
                    </a:cubicBezTo>
                    <a:cubicBezTo>
                      <a:pt x="15880" y="26468"/>
                      <a:pt x="16089" y="26427"/>
                      <a:pt x="16319" y="26343"/>
                    </a:cubicBezTo>
                    <a:cubicBezTo>
                      <a:pt x="16549" y="26259"/>
                      <a:pt x="16758" y="26217"/>
                      <a:pt x="16989" y="26134"/>
                    </a:cubicBezTo>
                    <a:cubicBezTo>
                      <a:pt x="17177" y="26092"/>
                      <a:pt x="17365" y="26008"/>
                      <a:pt x="17554" y="25945"/>
                    </a:cubicBezTo>
                    <a:cubicBezTo>
                      <a:pt x="17888" y="25841"/>
                      <a:pt x="18223" y="25715"/>
                      <a:pt x="18558" y="25590"/>
                    </a:cubicBezTo>
                    <a:lnTo>
                      <a:pt x="18809" y="25506"/>
                    </a:lnTo>
                    <a:cubicBezTo>
                      <a:pt x="19248" y="25360"/>
                      <a:pt x="19688" y="25171"/>
                      <a:pt x="20127" y="24983"/>
                    </a:cubicBezTo>
                    <a:lnTo>
                      <a:pt x="20295" y="24899"/>
                    </a:lnTo>
                    <a:cubicBezTo>
                      <a:pt x="20713" y="24753"/>
                      <a:pt x="21111" y="24564"/>
                      <a:pt x="21529" y="24376"/>
                    </a:cubicBezTo>
                    <a:cubicBezTo>
                      <a:pt x="21550" y="24355"/>
                      <a:pt x="21592" y="24355"/>
                      <a:pt x="21634" y="24334"/>
                    </a:cubicBezTo>
                    <a:cubicBezTo>
                      <a:pt x="22094" y="24125"/>
                      <a:pt x="22596" y="23895"/>
                      <a:pt x="23036" y="23686"/>
                    </a:cubicBezTo>
                    <a:cubicBezTo>
                      <a:pt x="24458" y="23267"/>
                      <a:pt x="25860" y="22891"/>
                      <a:pt x="27283" y="22535"/>
                    </a:cubicBezTo>
                    <a:lnTo>
                      <a:pt x="27283" y="22535"/>
                    </a:lnTo>
                    <a:cubicBezTo>
                      <a:pt x="25839" y="23414"/>
                      <a:pt x="24458" y="24460"/>
                      <a:pt x="23119" y="25527"/>
                    </a:cubicBezTo>
                    <a:cubicBezTo>
                      <a:pt x="22115" y="26343"/>
                      <a:pt x="21131" y="27180"/>
                      <a:pt x="20127" y="28017"/>
                    </a:cubicBezTo>
                    <a:cubicBezTo>
                      <a:pt x="18558" y="29356"/>
                      <a:pt x="16968" y="30653"/>
                      <a:pt x="15294" y="31804"/>
                    </a:cubicBezTo>
                    <a:cubicBezTo>
                      <a:pt x="15001" y="31992"/>
                      <a:pt x="14750" y="32181"/>
                      <a:pt x="14457" y="32369"/>
                    </a:cubicBezTo>
                    <a:cubicBezTo>
                      <a:pt x="14373" y="32411"/>
                      <a:pt x="14310" y="32474"/>
                      <a:pt x="14206" y="32536"/>
                    </a:cubicBezTo>
                    <a:cubicBezTo>
                      <a:pt x="13934" y="32704"/>
                      <a:pt x="13683" y="32892"/>
                      <a:pt x="13411" y="33038"/>
                    </a:cubicBezTo>
                    <a:cubicBezTo>
                      <a:pt x="13285" y="33122"/>
                      <a:pt x="13118" y="33227"/>
                      <a:pt x="12992" y="33311"/>
                    </a:cubicBezTo>
                    <a:cubicBezTo>
                      <a:pt x="12364" y="33687"/>
                      <a:pt x="11737" y="34085"/>
                      <a:pt x="11109" y="34461"/>
                    </a:cubicBezTo>
                    <a:lnTo>
                      <a:pt x="11130" y="34461"/>
                    </a:lnTo>
                    <a:cubicBezTo>
                      <a:pt x="8787" y="35884"/>
                      <a:pt x="6380" y="37244"/>
                      <a:pt x="4058" y="38667"/>
                    </a:cubicBezTo>
                    <a:cubicBezTo>
                      <a:pt x="4016" y="38667"/>
                      <a:pt x="3995" y="38667"/>
                      <a:pt x="3995" y="38688"/>
                    </a:cubicBezTo>
                    <a:cubicBezTo>
                      <a:pt x="3346" y="39064"/>
                      <a:pt x="2719" y="39441"/>
                      <a:pt x="2091" y="39860"/>
                    </a:cubicBezTo>
                    <a:cubicBezTo>
                      <a:pt x="1453" y="40285"/>
                      <a:pt x="1834" y="41175"/>
                      <a:pt x="2490" y="41175"/>
                    </a:cubicBezTo>
                    <a:cubicBezTo>
                      <a:pt x="2543" y="41175"/>
                      <a:pt x="2599" y="41170"/>
                      <a:pt x="2656" y="41157"/>
                    </a:cubicBezTo>
                    <a:cubicBezTo>
                      <a:pt x="2949" y="41094"/>
                      <a:pt x="3263" y="41010"/>
                      <a:pt x="3556" y="40906"/>
                    </a:cubicBezTo>
                    <a:cubicBezTo>
                      <a:pt x="10168" y="39190"/>
                      <a:pt x="17826" y="34838"/>
                      <a:pt x="22994" y="29272"/>
                    </a:cubicBezTo>
                    <a:lnTo>
                      <a:pt x="23015" y="29251"/>
                    </a:lnTo>
                    <a:cubicBezTo>
                      <a:pt x="23224" y="29021"/>
                      <a:pt x="23454" y="28770"/>
                      <a:pt x="23663" y="28540"/>
                    </a:cubicBezTo>
                    <a:cubicBezTo>
                      <a:pt x="23768" y="28435"/>
                      <a:pt x="23852" y="28331"/>
                      <a:pt x="23956" y="28205"/>
                    </a:cubicBezTo>
                    <a:cubicBezTo>
                      <a:pt x="24040" y="28121"/>
                      <a:pt x="24103" y="28017"/>
                      <a:pt x="24165" y="27933"/>
                    </a:cubicBezTo>
                    <a:cubicBezTo>
                      <a:pt x="24312" y="27724"/>
                      <a:pt x="24479" y="27557"/>
                      <a:pt x="24626" y="27347"/>
                    </a:cubicBezTo>
                    <a:cubicBezTo>
                      <a:pt x="24688" y="27285"/>
                      <a:pt x="24709" y="27243"/>
                      <a:pt x="24772" y="27180"/>
                    </a:cubicBezTo>
                    <a:cubicBezTo>
                      <a:pt x="25128" y="26720"/>
                      <a:pt x="25463" y="26238"/>
                      <a:pt x="25777" y="25778"/>
                    </a:cubicBezTo>
                    <a:cubicBezTo>
                      <a:pt x="25777" y="25778"/>
                      <a:pt x="25777" y="25736"/>
                      <a:pt x="25818" y="25736"/>
                    </a:cubicBezTo>
                    <a:cubicBezTo>
                      <a:pt x="26488" y="24732"/>
                      <a:pt x="27095" y="23644"/>
                      <a:pt x="27555" y="22577"/>
                    </a:cubicBezTo>
                    <a:cubicBezTo>
                      <a:pt x="27597" y="22535"/>
                      <a:pt x="27555" y="22472"/>
                      <a:pt x="27534" y="22451"/>
                    </a:cubicBezTo>
                    <a:cubicBezTo>
                      <a:pt x="29020" y="22075"/>
                      <a:pt x="30526" y="21740"/>
                      <a:pt x="32012" y="21426"/>
                    </a:cubicBezTo>
                    <a:lnTo>
                      <a:pt x="32012" y="21426"/>
                    </a:lnTo>
                    <a:cubicBezTo>
                      <a:pt x="28329" y="25171"/>
                      <a:pt x="25463" y="29649"/>
                      <a:pt x="22052" y="33583"/>
                    </a:cubicBezTo>
                    <a:cubicBezTo>
                      <a:pt x="21947" y="33729"/>
                      <a:pt x="21843" y="33834"/>
                      <a:pt x="21738" y="33959"/>
                    </a:cubicBezTo>
                    <a:cubicBezTo>
                      <a:pt x="21027" y="34775"/>
                      <a:pt x="20315" y="35549"/>
                      <a:pt x="19604" y="36365"/>
                    </a:cubicBezTo>
                    <a:cubicBezTo>
                      <a:pt x="17365" y="38876"/>
                      <a:pt x="15085" y="41366"/>
                      <a:pt x="12804" y="43835"/>
                    </a:cubicBezTo>
                    <a:lnTo>
                      <a:pt x="12783" y="43835"/>
                    </a:lnTo>
                    <a:cubicBezTo>
                      <a:pt x="12323" y="44358"/>
                      <a:pt x="11841" y="44860"/>
                      <a:pt x="11381" y="45383"/>
                    </a:cubicBezTo>
                    <a:cubicBezTo>
                      <a:pt x="11130" y="45655"/>
                      <a:pt x="11297" y="46074"/>
                      <a:pt x="11590" y="46179"/>
                    </a:cubicBezTo>
                    <a:cubicBezTo>
                      <a:pt x="11631" y="46195"/>
                      <a:pt x="11678" y="46205"/>
                      <a:pt x="11727" y="46205"/>
                    </a:cubicBezTo>
                    <a:cubicBezTo>
                      <a:pt x="11805" y="46205"/>
                      <a:pt x="11890" y="46180"/>
                      <a:pt x="11967" y="46116"/>
                    </a:cubicBezTo>
                    <a:cubicBezTo>
                      <a:pt x="20211" y="40173"/>
                      <a:pt x="28873" y="31218"/>
                      <a:pt x="32137" y="21384"/>
                    </a:cubicBezTo>
                    <a:cubicBezTo>
                      <a:pt x="37138" y="20338"/>
                      <a:pt x="42243" y="19626"/>
                      <a:pt x="47391" y="19229"/>
                    </a:cubicBezTo>
                    <a:lnTo>
                      <a:pt x="47391" y="19229"/>
                    </a:lnTo>
                    <a:cubicBezTo>
                      <a:pt x="47370" y="19250"/>
                      <a:pt x="47328" y="19250"/>
                      <a:pt x="47307" y="19292"/>
                    </a:cubicBezTo>
                    <a:cubicBezTo>
                      <a:pt x="46951" y="19543"/>
                      <a:pt x="46596" y="19815"/>
                      <a:pt x="46240" y="20066"/>
                    </a:cubicBezTo>
                    <a:cubicBezTo>
                      <a:pt x="46156" y="20129"/>
                      <a:pt x="46156" y="20254"/>
                      <a:pt x="46261" y="20275"/>
                    </a:cubicBezTo>
                    <a:cubicBezTo>
                      <a:pt x="46344" y="20296"/>
                      <a:pt x="43185" y="26217"/>
                      <a:pt x="41260" y="29691"/>
                    </a:cubicBezTo>
                    <a:cubicBezTo>
                      <a:pt x="40590" y="30946"/>
                      <a:pt x="40067" y="31888"/>
                      <a:pt x="39900" y="32097"/>
                    </a:cubicBezTo>
                    <a:cubicBezTo>
                      <a:pt x="39170" y="33200"/>
                      <a:pt x="38427" y="34291"/>
                      <a:pt x="37682" y="35388"/>
                    </a:cubicBezTo>
                    <a:lnTo>
                      <a:pt x="37682" y="35388"/>
                    </a:lnTo>
                    <a:cubicBezTo>
                      <a:pt x="38801" y="33696"/>
                      <a:pt x="39806" y="31949"/>
                      <a:pt x="40632" y="30172"/>
                    </a:cubicBezTo>
                    <a:cubicBezTo>
                      <a:pt x="40779" y="29900"/>
                      <a:pt x="40883" y="29649"/>
                      <a:pt x="41009" y="29377"/>
                    </a:cubicBezTo>
                    <a:cubicBezTo>
                      <a:pt x="41030" y="29356"/>
                      <a:pt x="41030" y="29293"/>
                      <a:pt x="41051" y="29272"/>
                    </a:cubicBezTo>
                    <a:cubicBezTo>
                      <a:pt x="41155" y="29042"/>
                      <a:pt x="41260" y="28770"/>
                      <a:pt x="41365" y="28540"/>
                    </a:cubicBezTo>
                    <a:cubicBezTo>
                      <a:pt x="41406" y="28498"/>
                      <a:pt x="41427" y="28435"/>
                      <a:pt x="41427" y="28393"/>
                    </a:cubicBezTo>
                    <a:cubicBezTo>
                      <a:pt x="41532" y="28142"/>
                      <a:pt x="41616" y="27912"/>
                      <a:pt x="41720" y="27661"/>
                    </a:cubicBezTo>
                    <a:lnTo>
                      <a:pt x="41720" y="27619"/>
                    </a:lnTo>
                    <a:cubicBezTo>
                      <a:pt x="41867" y="27201"/>
                      <a:pt x="41992" y="26824"/>
                      <a:pt x="42139" y="26406"/>
                    </a:cubicBezTo>
                    <a:cubicBezTo>
                      <a:pt x="42181" y="26238"/>
                      <a:pt x="42243" y="26050"/>
                      <a:pt x="42285" y="25904"/>
                    </a:cubicBezTo>
                    <a:cubicBezTo>
                      <a:pt x="42306" y="25778"/>
                      <a:pt x="42369" y="25632"/>
                      <a:pt x="42390" y="25506"/>
                    </a:cubicBezTo>
                    <a:cubicBezTo>
                      <a:pt x="42453" y="25318"/>
                      <a:pt x="42494" y="25108"/>
                      <a:pt x="42557" y="24941"/>
                    </a:cubicBezTo>
                    <a:cubicBezTo>
                      <a:pt x="42578" y="24795"/>
                      <a:pt x="42599" y="24690"/>
                      <a:pt x="42620" y="24564"/>
                    </a:cubicBezTo>
                    <a:cubicBezTo>
                      <a:pt x="42683" y="24355"/>
                      <a:pt x="42725" y="24146"/>
                      <a:pt x="42766" y="23958"/>
                    </a:cubicBezTo>
                    <a:cubicBezTo>
                      <a:pt x="42787" y="23853"/>
                      <a:pt x="42808" y="23748"/>
                      <a:pt x="42808" y="23644"/>
                    </a:cubicBezTo>
                    <a:cubicBezTo>
                      <a:pt x="42871" y="23435"/>
                      <a:pt x="42892" y="23204"/>
                      <a:pt x="42913" y="22995"/>
                    </a:cubicBezTo>
                    <a:cubicBezTo>
                      <a:pt x="42934" y="22891"/>
                      <a:pt x="42934" y="22807"/>
                      <a:pt x="42976" y="22702"/>
                    </a:cubicBezTo>
                    <a:cubicBezTo>
                      <a:pt x="42997" y="22451"/>
                      <a:pt x="43038" y="22179"/>
                      <a:pt x="43080" y="21949"/>
                    </a:cubicBezTo>
                    <a:cubicBezTo>
                      <a:pt x="43080" y="21907"/>
                      <a:pt x="43101" y="21844"/>
                      <a:pt x="43101" y="21761"/>
                    </a:cubicBezTo>
                    <a:cubicBezTo>
                      <a:pt x="43122" y="21447"/>
                      <a:pt x="43143" y="21112"/>
                      <a:pt x="43185" y="20798"/>
                    </a:cubicBezTo>
                    <a:cubicBezTo>
                      <a:pt x="43185" y="20652"/>
                      <a:pt x="43080" y="20547"/>
                      <a:pt x="42934" y="20484"/>
                    </a:cubicBezTo>
                    <a:cubicBezTo>
                      <a:pt x="42894" y="20471"/>
                      <a:pt x="42852" y="20464"/>
                      <a:pt x="42810" y="20464"/>
                    </a:cubicBezTo>
                    <a:cubicBezTo>
                      <a:pt x="42720" y="20464"/>
                      <a:pt x="42629" y="20497"/>
                      <a:pt x="42557" y="20568"/>
                    </a:cubicBezTo>
                    <a:cubicBezTo>
                      <a:pt x="42474" y="20673"/>
                      <a:pt x="42390" y="20756"/>
                      <a:pt x="42306" y="20861"/>
                    </a:cubicBezTo>
                    <a:cubicBezTo>
                      <a:pt x="42097" y="21091"/>
                      <a:pt x="41930" y="21300"/>
                      <a:pt x="41720" y="21531"/>
                    </a:cubicBezTo>
                    <a:cubicBezTo>
                      <a:pt x="41658" y="21593"/>
                      <a:pt x="41720" y="21656"/>
                      <a:pt x="41783" y="21656"/>
                    </a:cubicBezTo>
                    <a:cubicBezTo>
                      <a:pt x="41344" y="21865"/>
                      <a:pt x="40883" y="22242"/>
                      <a:pt x="40423" y="22744"/>
                    </a:cubicBezTo>
                    <a:cubicBezTo>
                      <a:pt x="38205" y="25192"/>
                      <a:pt x="36134" y="30632"/>
                      <a:pt x="34836" y="32787"/>
                    </a:cubicBezTo>
                    <a:cubicBezTo>
                      <a:pt x="33581" y="34817"/>
                      <a:pt x="32305" y="36826"/>
                      <a:pt x="31007" y="38813"/>
                    </a:cubicBezTo>
                    <a:cubicBezTo>
                      <a:pt x="31070" y="38772"/>
                      <a:pt x="31091" y="38709"/>
                      <a:pt x="31154" y="38667"/>
                    </a:cubicBezTo>
                    <a:lnTo>
                      <a:pt x="31154" y="38667"/>
                    </a:lnTo>
                    <a:cubicBezTo>
                      <a:pt x="30422" y="39818"/>
                      <a:pt x="29647" y="40969"/>
                      <a:pt x="28894" y="42119"/>
                    </a:cubicBezTo>
                    <a:lnTo>
                      <a:pt x="28873" y="42119"/>
                    </a:lnTo>
                    <a:cubicBezTo>
                      <a:pt x="28162" y="43186"/>
                      <a:pt x="27450" y="44254"/>
                      <a:pt x="26718" y="45342"/>
                    </a:cubicBezTo>
                    <a:lnTo>
                      <a:pt x="26697" y="45342"/>
                    </a:lnTo>
                    <a:cubicBezTo>
                      <a:pt x="26509" y="45614"/>
                      <a:pt x="26341" y="45886"/>
                      <a:pt x="26153" y="46137"/>
                    </a:cubicBezTo>
                    <a:cubicBezTo>
                      <a:pt x="26153" y="46179"/>
                      <a:pt x="26132" y="46179"/>
                      <a:pt x="26132" y="46199"/>
                    </a:cubicBezTo>
                    <a:lnTo>
                      <a:pt x="26090" y="46199"/>
                    </a:lnTo>
                    <a:cubicBezTo>
                      <a:pt x="25944" y="46492"/>
                      <a:pt x="26028" y="46764"/>
                      <a:pt x="26195" y="46953"/>
                    </a:cubicBezTo>
                    <a:cubicBezTo>
                      <a:pt x="26237" y="46953"/>
                      <a:pt x="26237" y="46974"/>
                      <a:pt x="26258" y="47015"/>
                    </a:cubicBezTo>
                    <a:cubicBezTo>
                      <a:pt x="26362" y="47120"/>
                      <a:pt x="26488" y="47162"/>
                      <a:pt x="26655" y="47183"/>
                    </a:cubicBezTo>
                    <a:cubicBezTo>
                      <a:pt x="26736" y="47203"/>
                      <a:pt x="26820" y="47215"/>
                      <a:pt x="26902" y="47215"/>
                    </a:cubicBezTo>
                    <a:cubicBezTo>
                      <a:pt x="27075" y="47215"/>
                      <a:pt x="27246" y="47164"/>
                      <a:pt x="27388" y="47036"/>
                    </a:cubicBezTo>
                    <a:cubicBezTo>
                      <a:pt x="30422" y="44358"/>
                      <a:pt x="33665" y="40969"/>
                      <a:pt x="36427" y="37181"/>
                    </a:cubicBezTo>
                    <a:lnTo>
                      <a:pt x="36427" y="37181"/>
                    </a:lnTo>
                    <a:cubicBezTo>
                      <a:pt x="35046" y="39127"/>
                      <a:pt x="33602" y="41073"/>
                      <a:pt x="32137" y="42998"/>
                    </a:cubicBezTo>
                    <a:lnTo>
                      <a:pt x="32137" y="43040"/>
                    </a:lnTo>
                    <a:cubicBezTo>
                      <a:pt x="31635" y="43689"/>
                      <a:pt x="31154" y="44316"/>
                      <a:pt x="30652" y="44965"/>
                    </a:cubicBezTo>
                    <a:cubicBezTo>
                      <a:pt x="30463" y="45195"/>
                      <a:pt x="30484" y="45509"/>
                      <a:pt x="30631" y="45760"/>
                    </a:cubicBezTo>
                    <a:cubicBezTo>
                      <a:pt x="30673" y="45823"/>
                      <a:pt x="30735" y="45886"/>
                      <a:pt x="30798" y="45927"/>
                    </a:cubicBezTo>
                    <a:cubicBezTo>
                      <a:pt x="30895" y="46003"/>
                      <a:pt x="31004" y="46045"/>
                      <a:pt x="31121" y="46045"/>
                    </a:cubicBezTo>
                    <a:cubicBezTo>
                      <a:pt x="31230" y="46045"/>
                      <a:pt x="31346" y="46008"/>
                      <a:pt x="31468" y="45927"/>
                    </a:cubicBezTo>
                    <a:cubicBezTo>
                      <a:pt x="32535" y="45153"/>
                      <a:pt x="33581" y="44337"/>
                      <a:pt x="34606" y="43458"/>
                    </a:cubicBezTo>
                    <a:lnTo>
                      <a:pt x="34606" y="43417"/>
                    </a:lnTo>
                    <a:cubicBezTo>
                      <a:pt x="34920" y="43166"/>
                      <a:pt x="35234" y="42873"/>
                      <a:pt x="35506" y="42622"/>
                    </a:cubicBezTo>
                    <a:cubicBezTo>
                      <a:pt x="35506" y="42622"/>
                      <a:pt x="35506" y="42580"/>
                      <a:pt x="35548" y="42580"/>
                    </a:cubicBezTo>
                    <a:cubicBezTo>
                      <a:pt x="36908" y="41324"/>
                      <a:pt x="38184" y="40006"/>
                      <a:pt x="39377" y="38604"/>
                    </a:cubicBezTo>
                    <a:cubicBezTo>
                      <a:pt x="41762" y="35779"/>
                      <a:pt x="43813" y="32683"/>
                      <a:pt x="45382" y="29356"/>
                    </a:cubicBezTo>
                    <a:cubicBezTo>
                      <a:pt x="45424" y="29251"/>
                      <a:pt x="45487" y="29147"/>
                      <a:pt x="45507" y="29063"/>
                    </a:cubicBezTo>
                    <a:cubicBezTo>
                      <a:pt x="45612" y="28833"/>
                      <a:pt x="45717" y="28624"/>
                      <a:pt x="45821" y="28393"/>
                    </a:cubicBezTo>
                    <a:cubicBezTo>
                      <a:pt x="45863" y="28247"/>
                      <a:pt x="45926" y="28121"/>
                      <a:pt x="46010" y="27975"/>
                    </a:cubicBezTo>
                    <a:cubicBezTo>
                      <a:pt x="46072" y="27766"/>
                      <a:pt x="46177" y="27557"/>
                      <a:pt x="46261" y="27305"/>
                    </a:cubicBezTo>
                    <a:cubicBezTo>
                      <a:pt x="46324" y="27159"/>
                      <a:pt x="46386" y="26992"/>
                      <a:pt x="46449" y="26845"/>
                    </a:cubicBezTo>
                    <a:lnTo>
                      <a:pt x="46679" y="26217"/>
                    </a:lnTo>
                    <a:lnTo>
                      <a:pt x="46993" y="25360"/>
                    </a:lnTo>
                    <a:lnTo>
                      <a:pt x="47223" y="24648"/>
                    </a:lnTo>
                    <a:cubicBezTo>
                      <a:pt x="47286" y="24460"/>
                      <a:pt x="47328" y="24272"/>
                      <a:pt x="47412" y="24104"/>
                    </a:cubicBezTo>
                    <a:cubicBezTo>
                      <a:pt x="47474" y="23895"/>
                      <a:pt x="47516" y="23707"/>
                      <a:pt x="47579" y="23497"/>
                    </a:cubicBezTo>
                    <a:lnTo>
                      <a:pt x="47725" y="22953"/>
                    </a:lnTo>
                    <a:cubicBezTo>
                      <a:pt x="47788" y="22744"/>
                      <a:pt x="47830" y="22556"/>
                      <a:pt x="47893" y="22347"/>
                    </a:cubicBezTo>
                    <a:cubicBezTo>
                      <a:pt x="47935" y="22158"/>
                      <a:pt x="47956" y="21970"/>
                      <a:pt x="48018" y="21823"/>
                    </a:cubicBezTo>
                    <a:cubicBezTo>
                      <a:pt x="48060" y="21614"/>
                      <a:pt x="48123" y="21405"/>
                      <a:pt x="48144" y="21196"/>
                    </a:cubicBezTo>
                    <a:cubicBezTo>
                      <a:pt x="48165" y="21028"/>
                      <a:pt x="48207" y="20861"/>
                      <a:pt x="48248" y="20694"/>
                    </a:cubicBezTo>
                    <a:cubicBezTo>
                      <a:pt x="48269" y="20484"/>
                      <a:pt x="48332" y="20296"/>
                      <a:pt x="48353" y="20087"/>
                    </a:cubicBezTo>
                    <a:cubicBezTo>
                      <a:pt x="48416" y="19752"/>
                      <a:pt x="48207" y="19417"/>
                      <a:pt x="47893" y="19292"/>
                    </a:cubicBezTo>
                    <a:cubicBezTo>
                      <a:pt x="50720" y="19079"/>
                      <a:pt x="53566" y="18973"/>
                      <a:pt x="56425" y="18973"/>
                    </a:cubicBezTo>
                    <a:cubicBezTo>
                      <a:pt x="59744" y="18973"/>
                      <a:pt x="63082" y="19115"/>
                      <a:pt x="66431" y="19396"/>
                    </a:cubicBezTo>
                    <a:cubicBezTo>
                      <a:pt x="66159" y="19647"/>
                      <a:pt x="65908" y="19940"/>
                      <a:pt x="65678" y="20233"/>
                    </a:cubicBezTo>
                    <a:cubicBezTo>
                      <a:pt x="65615" y="20275"/>
                      <a:pt x="65594" y="20338"/>
                      <a:pt x="65531" y="20380"/>
                    </a:cubicBezTo>
                    <a:cubicBezTo>
                      <a:pt x="65406" y="20547"/>
                      <a:pt x="65301" y="20694"/>
                      <a:pt x="65176" y="20861"/>
                    </a:cubicBezTo>
                    <a:cubicBezTo>
                      <a:pt x="65113" y="20924"/>
                      <a:pt x="65071" y="20986"/>
                      <a:pt x="65008" y="21070"/>
                    </a:cubicBezTo>
                    <a:cubicBezTo>
                      <a:pt x="64904" y="21217"/>
                      <a:pt x="64778" y="21384"/>
                      <a:pt x="64674" y="21531"/>
                    </a:cubicBezTo>
                    <a:lnTo>
                      <a:pt x="64527" y="21761"/>
                    </a:lnTo>
                    <a:lnTo>
                      <a:pt x="64213" y="22242"/>
                    </a:lnTo>
                    <a:cubicBezTo>
                      <a:pt x="64150" y="22326"/>
                      <a:pt x="64109" y="22388"/>
                      <a:pt x="64046" y="22493"/>
                    </a:cubicBezTo>
                    <a:cubicBezTo>
                      <a:pt x="63941" y="22660"/>
                      <a:pt x="63837" y="22807"/>
                      <a:pt x="63753" y="22995"/>
                    </a:cubicBezTo>
                    <a:cubicBezTo>
                      <a:pt x="63711" y="23079"/>
                      <a:pt x="63648" y="23183"/>
                      <a:pt x="63606" y="23267"/>
                    </a:cubicBezTo>
                    <a:cubicBezTo>
                      <a:pt x="63502" y="23414"/>
                      <a:pt x="63418" y="23581"/>
                      <a:pt x="63313" y="23748"/>
                    </a:cubicBezTo>
                    <a:cubicBezTo>
                      <a:pt x="63272" y="23853"/>
                      <a:pt x="63209" y="23937"/>
                      <a:pt x="63167" y="24041"/>
                    </a:cubicBezTo>
                    <a:cubicBezTo>
                      <a:pt x="63021" y="24272"/>
                      <a:pt x="62895" y="24523"/>
                      <a:pt x="62790" y="24753"/>
                    </a:cubicBezTo>
                    <a:cubicBezTo>
                      <a:pt x="62686" y="24941"/>
                      <a:pt x="62602" y="25108"/>
                      <a:pt x="62497" y="25297"/>
                    </a:cubicBezTo>
                    <a:cubicBezTo>
                      <a:pt x="62456" y="25380"/>
                      <a:pt x="62435" y="25485"/>
                      <a:pt x="62372" y="25569"/>
                    </a:cubicBezTo>
                    <a:cubicBezTo>
                      <a:pt x="62267" y="25778"/>
                      <a:pt x="62184" y="25945"/>
                      <a:pt x="62079" y="26155"/>
                    </a:cubicBezTo>
                    <a:lnTo>
                      <a:pt x="62016" y="26322"/>
                    </a:lnTo>
                    <a:cubicBezTo>
                      <a:pt x="61430" y="27494"/>
                      <a:pt x="60886" y="28665"/>
                      <a:pt x="60342" y="29795"/>
                    </a:cubicBezTo>
                    <a:cubicBezTo>
                      <a:pt x="60342" y="29816"/>
                      <a:pt x="60300" y="29858"/>
                      <a:pt x="60300" y="29858"/>
                    </a:cubicBezTo>
                    <a:cubicBezTo>
                      <a:pt x="60196" y="30088"/>
                      <a:pt x="60070" y="30298"/>
                      <a:pt x="59966" y="30528"/>
                    </a:cubicBezTo>
                    <a:cubicBezTo>
                      <a:pt x="59715" y="31051"/>
                      <a:pt x="59443" y="31553"/>
                      <a:pt x="59150" y="32013"/>
                    </a:cubicBezTo>
                    <a:cubicBezTo>
                      <a:pt x="57371" y="35110"/>
                      <a:pt x="55446" y="38123"/>
                      <a:pt x="53458" y="41094"/>
                    </a:cubicBezTo>
                    <a:cubicBezTo>
                      <a:pt x="53458" y="41115"/>
                      <a:pt x="53438" y="41115"/>
                      <a:pt x="53396" y="41157"/>
                    </a:cubicBezTo>
                    <a:lnTo>
                      <a:pt x="50257" y="45865"/>
                    </a:lnTo>
                    <a:cubicBezTo>
                      <a:pt x="50071" y="46144"/>
                      <a:pt x="50357" y="46412"/>
                      <a:pt x="50645" y="46412"/>
                    </a:cubicBezTo>
                    <a:cubicBezTo>
                      <a:pt x="50745" y="46412"/>
                      <a:pt x="50846" y="46380"/>
                      <a:pt x="50927" y="46304"/>
                    </a:cubicBezTo>
                    <a:cubicBezTo>
                      <a:pt x="53479" y="43898"/>
                      <a:pt x="55781" y="41261"/>
                      <a:pt x="57852" y="38437"/>
                    </a:cubicBezTo>
                    <a:lnTo>
                      <a:pt x="57852" y="38395"/>
                    </a:lnTo>
                    <a:cubicBezTo>
                      <a:pt x="59087" y="36721"/>
                      <a:pt x="60259" y="34984"/>
                      <a:pt x="61326" y="33143"/>
                    </a:cubicBezTo>
                    <a:cubicBezTo>
                      <a:pt x="62916" y="30444"/>
                      <a:pt x="64966" y="27243"/>
                      <a:pt x="66034" y="23937"/>
                    </a:cubicBezTo>
                    <a:lnTo>
                      <a:pt x="66034" y="23916"/>
                    </a:lnTo>
                    <a:cubicBezTo>
                      <a:pt x="66117" y="23707"/>
                      <a:pt x="66159" y="23497"/>
                      <a:pt x="66222" y="23288"/>
                    </a:cubicBezTo>
                    <a:cubicBezTo>
                      <a:pt x="66222" y="23225"/>
                      <a:pt x="66243" y="23204"/>
                      <a:pt x="66243" y="23163"/>
                    </a:cubicBezTo>
                    <a:cubicBezTo>
                      <a:pt x="66306" y="22995"/>
                      <a:pt x="66326" y="22849"/>
                      <a:pt x="66368" y="22702"/>
                    </a:cubicBezTo>
                    <a:cubicBezTo>
                      <a:pt x="66410" y="22639"/>
                      <a:pt x="66410" y="22577"/>
                      <a:pt x="66431" y="22493"/>
                    </a:cubicBezTo>
                    <a:cubicBezTo>
                      <a:pt x="66452" y="22347"/>
                      <a:pt x="66515" y="22179"/>
                      <a:pt x="66536" y="22054"/>
                    </a:cubicBezTo>
                    <a:cubicBezTo>
                      <a:pt x="66557" y="21928"/>
                      <a:pt x="66578" y="21823"/>
                      <a:pt x="66619" y="21698"/>
                    </a:cubicBezTo>
                    <a:cubicBezTo>
                      <a:pt x="66640" y="21614"/>
                      <a:pt x="66640" y="21531"/>
                      <a:pt x="66661" y="21447"/>
                    </a:cubicBezTo>
                    <a:cubicBezTo>
                      <a:pt x="66682" y="21321"/>
                      <a:pt x="66682" y="21217"/>
                      <a:pt x="66724" y="21091"/>
                    </a:cubicBezTo>
                    <a:lnTo>
                      <a:pt x="66724" y="20986"/>
                    </a:lnTo>
                    <a:cubicBezTo>
                      <a:pt x="66745" y="20714"/>
                      <a:pt x="66766" y="20442"/>
                      <a:pt x="66787" y="20170"/>
                    </a:cubicBezTo>
                    <a:cubicBezTo>
                      <a:pt x="66787" y="19940"/>
                      <a:pt x="66829" y="19668"/>
                      <a:pt x="66787" y="19438"/>
                    </a:cubicBezTo>
                    <a:lnTo>
                      <a:pt x="66787" y="19438"/>
                    </a:lnTo>
                    <a:cubicBezTo>
                      <a:pt x="68565" y="19606"/>
                      <a:pt x="70344" y="19773"/>
                      <a:pt x="72122" y="20024"/>
                    </a:cubicBezTo>
                    <a:cubicBezTo>
                      <a:pt x="72018" y="20129"/>
                      <a:pt x="71955" y="20233"/>
                      <a:pt x="71850" y="20338"/>
                    </a:cubicBezTo>
                    <a:cubicBezTo>
                      <a:pt x="71788" y="20380"/>
                      <a:pt x="71767" y="20442"/>
                      <a:pt x="71704" y="20484"/>
                    </a:cubicBezTo>
                    <a:lnTo>
                      <a:pt x="71390" y="20882"/>
                    </a:lnTo>
                    <a:cubicBezTo>
                      <a:pt x="71348" y="20924"/>
                      <a:pt x="71285" y="21007"/>
                      <a:pt x="71244" y="21070"/>
                    </a:cubicBezTo>
                    <a:cubicBezTo>
                      <a:pt x="71139" y="21196"/>
                      <a:pt x="71034" y="21342"/>
                      <a:pt x="70909" y="21489"/>
                    </a:cubicBezTo>
                    <a:cubicBezTo>
                      <a:pt x="70867" y="21531"/>
                      <a:pt x="70825" y="21593"/>
                      <a:pt x="70804" y="21635"/>
                    </a:cubicBezTo>
                    <a:cubicBezTo>
                      <a:pt x="70658" y="21803"/>
                      <a:pt x="70553" y="21949"/>
                      <a:pt x="70428" y="22116"/>
                    </a:cubicBezTo>
                    <a:cubicBezTo>
                      <a:pt x="70407" y="22137"/>
                      <a:pt x="70407" y="22158"/>
                      <a:pt x="70386" y="22179"/>
                    </a:cubicBezTo>
                    <a:cubicBezTo>
                      <a:pt x="69821" y="22953"/>
                      <a:pt x="69298" y="23748"/>
                      <a:pt x="68775" y="24564"/>
                    </a:cubicBezTo>
                    <a:cubicBezTo>
                      <a:pt x="68356" y="25171"/>
                      <a:pt x="68000" y="25799"/>
                      <a:pt x="67666" y="26448"/>
                    </a:cubicBezTo>
                    <a:cubicBezTo>
                      <a:pt x="66850" y="27829"/>
                      <a:pt x="66034" y="29230"/>
                      <a:pt x="65176" y="30528"/>
                    </a:cubicBezTo>
                    <a:cubicBezTo>
                      <a:pt x="62393" y="34796"/>
                      <a:pt x="59443" y="38918"/>
                      <a:pt x="56492" y="43061"/>
                    </a:cubicBezTo>
                    <a:cubicBezTo>
                      <a:pt x="56492" y="43061"/>
                      <a:pt x="56492" y="43082"/>
                      <a:pt x="56471" y="43082"/>
                    </a:cubicBezTo>
                    <a:lnTo>
                      <a:pt x="56074" y="43626"/>
                    </a:lnTo>
                    <a:cubicBezTo>
                      <a:pt x="55822" y="43988"/>
                      <a:pt x="56079" y="44373"/>
                      <a:pt x="56400" y="44373"/>
                    </a:cubicBezTo>
                    <a:cubicBezTo>
                      <a:pt x="56506" y="44373"/>
                      <a:pt x="56619" y="44331"/>
                      <a:pt x="56723" y="44233"/>
                    </a:cubicBezTo>
                    <a:cubicBezTo>
                      <a:pt x="58668" y="42412"/>
                      <a:pt x="60719" y="40257"/>
                      <a:pt x="62707" y="37956"/>
                    </a:cubicBezTo>
                    <a:cubicBezTo>
                      <a:pt x="62707" y="37935"/>
                      <a:pt x="62749" y="37935"/>
                      <a:pt x="62749" y="37935"/>
                    </a:cubicBezTo>
                    <a:cubicBezTo>
                      <a:pt x="62790" y="37872"/>
                      <a:pt x="62853" y="37830"/>
                      <a:pt x="62895" y="37746"/>
                    </a:cubicBezTo>
                    <a:cubicBezTo>
                      <a:pt x="62895" y="37949"/>
                      <a:pt x="63058" y="38129"/>
                      <a:pt x="63236" y="38129"/>
                    </a:cubicBezTo>
                    <a:cubicBezTo>
                      <a:pt x="63297" y="38129"/>
                      <a:pt x="63360" y="38108"/>
                      <a:pt x="63418" y="38060"/>
                    </a:cubicBezTo>
                    <a:lnTo>
                      <a:pt x="63816" y="37746"/>
                    </a:lnTo>
                    <a:lnTo>
                      <a:pt x="63816" y="37725"/>
                    </a:lnTo>
                    <a:cubicBezTo>
                      <a:pt x="64318" y="37328"/>
                      <a:pt x="64799" y="36909"/>
                      <a:pt x="65301" y="36491"/>
                    </a:cubicBezTo>
                    <a:cubicBezTo>
                      <a:pt x="65406" y="36386"/>
                      <a:pt x="65531" y="36282"/>
                      <a:pt x="65636" y="36198"/>
                    </a:cubicBezTo>
                    <a:lnTo>
                      <a:pt x="65636" y="36198"/>
                    </a:lnTo>
                    <a:cubicBezTo>
                      <a:pt x="65636" y="36240"/>
                      <a:pt x="65615" y="36240"/>
                      <a:pt x="65615" y="36261"/>
                    </a:cubicBezTo>
                    <a:cubicBezTo>
                      <a:pt x="66452" y="35528"/>
                      <a:pt x="67289" y="34733"/>
                      <a:pt x="68084" y="33959"/>
                    </a:cubicBezTo>
                    <a:lnTo>
                      <a:pt x="68126" y="33896"/>
                    </a:lnTo>
                    <a:lnTo>
                      <a:pt x="68879" y="33143"/>
                    </a:lnTo>
                    <a:cubicBezTo>
                      <a:pt x="68942" y="33101"/>
                      <a:pt x="68984" y="33038"/>
                      <a:pt x="69047" y="32955"/>
                    </a:cubicBezTo>
                    <a:cubicBezTo>
                      <a:pt x="69256" y="32725"/>
                      <a:pt x="69465" y="32515"/>
                      <a:pt x="69674" y="32285"/>
                    </a:cubicBezTo>
                    <a:cubicBezTo>
                      <a:pt x="69758" y="32202"/>
                      <a:pt x="69821" y="32097"/>
                      <a:pt x="69925" y="32013"/>
                    </a:cubicBezTo>
                    <a:cubicBezTo>
                      <a:pt x="70114" y="31804"/>
                      <a:pt x="70302" y="31637"/>
                      <a:pt x="70448" y="31427"/>
                    </a:cubicBezTo>
                    <a:cubicBezTo>
                      <a:pt x="70553" y="31281"/>
                      <a:pt x="70658" y="31176"/>
                      <a:pt x="70762" y="31051"/>
                    </a:cubicBezTo>
                    <a:cubicBezTo>
                      <a:pt x="70930" y="30862"/>
                      <a:pt x="71055" y="30716"/>
                      <a:pt x="71223" y="30528"/>
                    </a:cubicBezTo>
                    <a:cubicBezTo>
                      <a:pt x="71348" y="30381"/>
                      <a:pt x="71474" y="30235"/>
                      <a:pt x="71578" y="30088"/>
                    </a:cubicBezTo>
                    <a:cubicBezTo>
                      <a:pt x="71704" y="29921"/>
                      <a:pt x="71850" y="29774"/>
                      <a:pt x="71955" y="29607"/>
                    </a:cubicBezTo>
                    <a:cubicBezTo>
                      <a:pt x="72080" y="29440"/>
                      <a:pt x="72227" y="29272"/>
                      <a:pt x="72373" y="29084"/>
                    </a:cubicBezTo>
                    <a:cubicBezTo>
                      <a:pt x="72478" y="28958"/>
                      <a:pt x="72583" y="28812"/>
                      <a:pt x="72687" y="28665"/>
                    </a:cubicBezTo>
                    <a:cubicBezTo>
                      <a:pt x="72834" y="28498"/>
                      <a:pt x="73001" y="28289"/>
                      <a:pt x="73127" y="28101"/>
                    </a:cubicBezTo>
                    <a:cubicBezTo>
                      <a:pt x="73231" y="27975"/>
                      <a:pt x="73315" y="27829"/>
                      <a:pt x="73420" y="27724"/>
                    </a:cubicBezTo>
                    <a:lnTo>
                      <a:pt x="73880" y="27096"/>
                    </a:lnTo>
                    <a:cubicBezTo>
                      <a:pt x="73964" y="26992"/>
                      <a:pt x="74047" y="26866"/>
                      <a:pt x="74110" y="26761"/>
                    </a:cubicBezTo>
                    <a:cubicBezTo>
                      <a:pt x="74277" y="26531"/>
                      <a:pt x="74424" y="26301"/>
                      <a:pt x="74591" y="26092"/>
                    </a:cubicBezTo>
                    <a:cubicBezTo>
                      <a:pt x="74675" y="25987"/>
                      <a:pt x="74717" y="25883"/>
                      <a:pt x="74801" y="25778"/>
                    </a:cubicBezTo>
                    <a:cubicBezTo>
                      <a:pt x="74947" y="25527"/>
                      <a:pt x="75135" y="25276"/>
                      <a:pt x="75303" y="25046"/>
                    </a:cubicBezTo>
                    <a:cubicBezTo>
                      <a:pt x="75345" y="24962"/>
                      <a:pt x="75407" y="24857"/>
                      <a:pt x="75470" y="24774"/>
                    </a:cubicBezTo>
                    <a:cubicBezTo>
                      <a:pt x="75637" y="24523"/>
                      <a:pt x="75826" y="24251"/>
                      <a:pt x="75972" y="23999"/>
                    </a:cubicBezTo>
                    <a:cubicBezTo>
                      <a:pt x="76035" y="23916"/>
                      <a:pt x="76056" y="23853"/>
                      <a:pt x="76098" y="23790"/>
                    </a:cubicBezTo>
                    <a:cubicBezTo>
                      <a:pt x="76286" y="23497"/>
                      <a:pt x="76454" y="23204"/>
                      <a:pt x="76621" y="22911"/>
                    </a:cubicBezTo>
                    <a:cubicBezTo>
                      <a:pt x="76621" y="22891"/>
                      <a:pt x="76663" y="22891"/>
                      <a:pt x="76663" y="22870"/>
                    </a:cubicBezTo>
                    <a:cubicBezTo>
                      <a:pt x="77018" y="22263"/>
                      <a:pt x="77353" y="21635"/>
                      <a:pt x="77667" y="21028"/>
                    </a:cubicBezTo>
                    <a:cubicBezTo>
                      <a:pt x="78483" y="21196"/>
                      <a:pt x="79299" y="21321"/>
                      <a:pt x="80115" y="21510"/>
                    </a:cubicBezTo>
                    <a:cubicBezTo>
                      <a:pt x="80031" y="21593"/>
                      <a:pt x="79927" y="21656"/>
                      <a:pt x="79843" y="21740"/>
                    </a:cubicBezTo>
                    <a:cubicBezTo>
                      <a:pt x="79801" y="21803"/>
                      <a:pt x="79739" y="21844"/>
                      <a:pt x="79655" y="21907"/>
                    </a:cubicBezTo>
                    <a:cubicBezTo>
                      <a:pt x="79550" y="22012"/>
                      <a:pt x="79446" y="22075"/>
                      <a:pt x="79383" y="22179"/>
                    </a:cubicBezTo>
                    <a:cubicBezTo>
                      <a:pt x="79299" y="22263"/>
                      <a:pt x="79215" y="22347"/>
                      <a:pt x="79174" y="22430"/>
                    </a:cubicBezTo>
                    <a:cubicBezTo>
                      <a:pt x="79090" y="22493"/>
                      <a:pt x="79006" y="22598"/>
                      <a:pt x="78922" y="22681"/>
                    </a:cubicBezTo>
                    <a:cubicBezTo>
                      <a:pt x="78818" y="22786"/>
                      <a:pt x="78755" y="22891"/>
                      <a:pt x="78650" y="22995"/>
                    </a:cubicBezTo>
                    <a:cubicBezTo>
                      <a:pt x="78588" y="23058"/>
                      <a:pt x="78546" y="23121"/>
                      <a:pt x="78483" y="23183"/>
                    </a:cubicBezTo>
                    <a:cubicBezTo>
                      <a:pt x="78337" y="23372"/>
                      <a:pt x="78169" y="23539"/>
                      <a:pt x="78044" y="23727"/>
                    </a:cubicBezTo>
                    <a:lnTo>
                      <a:pt x="77981" y="23790"/>
                    </a:lnTo>
                    <a:cubicBezTo>
                      <a:pt x="77855" y="23958"/>
                      <a:pt x="77709" y="24146"/>
                      <a:pt x="77562" y="24334"/>
                    </a:cubicBezTo>
                    <a:cubicBezTo>
                      <a:pt x="77542" y="24355"/>
                      <a:pt x="77521" y="24418"/>
                      <a:pt x="77500" y="24439"/>
                    </a:cubicBezTo>
                    <a:cubicBezTo>
                      <a:pt x="77353" y="24627"/>
                      <a:pt x="77228" y="24774"/>
                      <a:pt x="77102" y="24962"/>
                    </a:cubicBezTo>
                    <a:cubicBezTo>
                      <a:pt x="77081" y="24983"/>
                      <a:pt x="77081" y="25004"/>
                      <a:pt x="77039" y="25046"/>
                    </a:cubicBezTo>
                    <a:cubicBezTo>
                      <a:pt x="76140" y="26343"/>
                      <a:pt x="75261" y="27766"/>
                      <a:pt x="74403" y="29084"/>
                    </a:cubicBezTo>
                    <a:cubicBezTo>
                      <a:pt x="74005" y="29712"/>
                      <a:pt x="73587" y="30318"/>
                      <a:pt x="73210" y="30904"/>
                    </a:cubicBezTo>
                    <a:cubicBezTo>
                      <a:pt x="70532" y="34629"/>
                      <a:pt x="67687" y="38228"/>
                      <a:pt x="64841" y="41805"/>
                    </a:cubicBezTo>
                    <a:cubicBezTo>
                      <a:pt x="64841" y="41826"/>
                      <a:pt x="64799" y="41826"/>
                      <a:pt x="64778" y="41847"/>
                    </a:cubicBezTo>
                    <a:cubicBezTo>
                      <a:pt x="64653" y="42015"/>
                      <a:pt x="64548" y="42161"/>
                      <a:pt x="64422" y="42329"/>
                    </a:cubicBezTo>
                    <a:cubicBezTo>
                      <a:pt x="64052" y="42766"/>
                      <a:pt x="64426" y="43500"/>
                      <a:pt x="64913" y="43500"/>
                    </a:cubicBezTo>
                    <a:cubicBezTo>
                      <a:pt x="65031" y="43500"/>
                      <a:pt x="65157" y="43457"/>
                      <a:pt x="65280" y="43354"/>
                    </a:cubicBezTo>
                    <a:cubicBezTo>
                      <a:pt x="66368" y="42433"/>
                      <a:pt x="67582" y="41408"/>
                      <a:pt x="68816" y="40257"/>
                    </a:cubicBezTo>
                    <a:cubicBezTo>
                      <a:pt x="68816" y="40257"/>
                      <a:pt x="68816" y="40236"/>
                      <a:pt x="68837" y="40236"/>
                    </a:cubicBezTo>
                    <a:lnTo>
                      <a:pt x="68921" y="40153"/>
                    </a:lnTo>
                    <a:lnTo>
                      <a:pt x="68942" y="40153"/>
                    </a:lnTo>
                    <a:cubicBezTo>
                      <a:pt x="73838" y="35612"/>
                      <a:pt x="79132" y="29440"/>
                      <a:pt x="80575" y="23393"/>
                    </a:cubicBezTo>
                    <a:cubicBezTo>
                      <a:pt x="80596" y="23309"/>
                      <a:pt x="80638" y="23204"/>
                      <a:pt x="80638" y="23121"/>
                    </a:cubicBezTo>
                    <a:cubicBezTo>
                      <a:pt x="80659" y="23058"/>
                      <a:pt x="80659" y="22995"/>
                      <a:pt x="80680" y="22911"/>
                    </a:cubicBezTo>
                    <a:cubicBezTo>
                      <a:pt x="80764" y="22472"/>
                      <a:pt x="80847" y="22054"/>
                      <a:pt x="80889" y="21614"/>
                    </a:cubicBezTo>
                    <a:cubicBezTo>
                      <a:pt x="81894" y="21823"/>
                      <a:pt x="82877" y="22033"/>
                      <a:pt x="83881" y="22263"/>
                    </a:cubicBezTo>
                    <a:cubicBezTo>
                      <a:pt x="83777" y="22451"/>
                      <a:pt x="83693" y="22660"/>
                      <a:pt x="83588" y="22849"/>
                    </a:cubicBezTo>
                    <a:cubicBezTo>
                      <a:pt x="83526" y="22974"/>
                      <a:pt x="83484" y="23079"/>
                      <a:pt x="83400" y="23204"/>
                    </a:cubicBezTo>
                    <a:cubicBezTo>
                      <a:pt x="83275" y="23497"/>
                      <a:pt x="83107" y="23811"/>
                      <a:pt x="82982" y="24125"/>
                    </a:cubicBezTo>
                    <a:cubicBezTo>
                      <a:pt x="82961" y="24167"/>
                      <a:pt x="82940" y="24230"/>
                      <a:pt x="82940" y="24251"/>
                    </a:cubicBezTo>
                    <a:cubicBezTo>
                      <a:pt x="81831" y="26678"/>
                      <a:pt x="80889" y="29168"/>
                      <a:pt x="79529" y="31490"/>
                    </a:cubicBezTo>
                    <a:cubicBezTo>
                      <a:pt x="77521" y="34922"/>
                      <a:pt x="75010" y="37872"/>
                      <a:pt x="72290" y="40759"/>
                    </a:cubicBezTo>
                    <a:lnTo>
                      <a:pt x="72290" y="40780"/>
                    </a:lnTo>
                    <a:lnTo>
                      <a:pt x="72269" y="40801"/>
                    </a:lnTo>
                    <a:cubicBezTo>
                      <a:pt x="72050" y="41105"/>
                      <a:pt x="72320" y="41558"/>
                      <a:pt x="72630" y="41558"/>
                    </a:cubicBezTo>
                    <a:cubicBezTo>
                      <a:pt x="72705" y="41558"/>
                      <a:pt x="72782" y="41532"/>
                      <a:pt x="72855" y="41471"/>
                    </a:cubicBezTo>
                    <a:cubicBezTo>
                      <a:pt x="74257" y="40383"/>
                      <a:pt x="75637" y="39169"/>
                      <a:pt x="76914" y="37746"/>
                    </a:cubicBezTo>
                    <a:cubicBezTo>
                      <a:pt x="76914" y="37746"/>
                      <a:pt x="76914" y="37725"/>
                      <a:pt x="76935" y="37725"/>
                    </a:cubicBezTo>
                    <a:cubicBezTo>
                      <a:pt x="80785" y="33583"/>
                      <a:pt x="83840" y="28205"/>
                      <a:pt x="84216" y="22807"/>
                    </a:cubicBezTo>
                    <a:lnTo>
                      <a:pt x="84216" y="22744"/>
                    </a:lnTo>
                    <a:cubicBezTo>
                      <a:pt x="84216" y="22598"/>
                      <a:pt x="84237" y="22493"/>
                      <a:pt x="84237" y="22367"/>
                    </a:cubicBezTo>
                    <a:cubicBezTo>
                      <a:pt x="85785" y="22744"/>
                      <a:pt x="87355" y="23163"/>
                      <a:pt x="88903" y="23581"/>
                    </a:cubicBezTo>
                    <a:cubicBezTo>
                      <a:pt x="88254" y="24230"/>
                      <a:pt x="87689" y="24941"/>
                      <a:pt x="87166" y="25673"/>
                    </a:cubicBezTo>
                    <a:lnTo>
                      <a:pt x="87145" y="25694"/>
                    </a:lnTo>
                    <a:cubicBezTo>
                      <a:pt x="87062" y="25820"/>
                      <a:pt x="86957" y="25924"/>
                      <a:pt x="86894" y="26050"/>
                    </a:cubicBezTo>
                    <a:cubicBezTo>
                      <a:pt x="86853" y="26113"/>
                      <a:pt x="86832" y="26155"/>
                      <a:pt x="86790" y="26196"/>
                    </a:cubicBezTo>
                    <a:cubicBezTo>
                      <a:pt x="86727" y="26301"/>
                      <a:pt x="86643" y="26364"/>
                      <a:pt x="86601" y="26468"/>
                    </a:cubicBezTo>
                    <a:cubicBezTo>
                      <a:pt x="86539" y="26552"/>
                      <a:pt x="86518" y="26615"/>
                      <a:pt x="86476" y="26678"/>
                    </a:cubicBezTo>
                    <a:cubicBezTo>
                      <a:pt x="86434" y="26740"/>
                      <a:pt x="86413" y="26761"/>
                      <a:pt x="86392" y="26824"/>
                    </a:cubicBezTo>
                    <a:cubicBezTo>
                      <a:pt x="85555" y="28101"/>
                      <a:pt x="84802" y="29398"/>
                      <a:pt x="83944" y="30716"/>
                    </a:cubicBezTo>
                    <a:cubicBezTo>
                      <a:pt x="83254" y="31804"/>
                      <a:pt x="82521" y="32913"/>
                      <a:pt x="81747" y="33980"/>
                    </a:cubicBezTo>
                    <a:cubicBezTo>
                      <a:pt x="81287" y="34671"/>
                      <a:pt x="80806" y="35340"/>
                      <a:pt x="80345" y="35989"/>
                    </a:cubicBezTo>
                    <a:cubicBezTo>
                      <a:pt x="79529" y="37098"/>
                      <a:pt x="78713" y="38186"/>
                      <a:pt x="77876" y="39295"/>
                    </a:cubicBezTo>
                    <a:cubicBezTo>
                      <a:pt x="77834" y="39378"/>
                      <a:pt x="77772" y="39420"/>
                      <a:pt x="77730" y="39504"/>
                    </a:cubicBezTo>
                    <a:cubicBezTo>
                      <a:pt x="77426" y="39909"/>
                      <a:pt x="77735" y="40546"/>
                      <a:pt x="78163" y="40546"/>
                    </a:cubicBezTo>
                    <a:cubicBezTo>
                      <a:pt x="78265" y="40546"/>
                      <a:pt x="78374" y="40509"/>
                      <a:pt x="78483" y="40425"/>
                    </a:cubicBezTo>
                    <a:cubicBezTo>
                      <a:pt x="79885" y="39399"/>
                      <a:pt x="81308" y="38165"/>
                      <a:pt x="82647" y="36826"/>
                    </a:cubicBezTo>
                    <a:cubicBezTo>
                      <a:pt x="86225" y="33206"/>
                      <a:pt x="89175" y="28603"/>
                      <a:pt x="89154" y="23644"/>
                    </a:cubicBezTo>
                    <a:lnTo>
                      <a:pt x="89154" y="23623"/>
                    </a:lnTo>
                    <a:cubicBezTo>
                      <a:pt x="93632" y="24899"/>
                      <a:pt x="98068" y="26448"/>
                      <a:pt x="102420" y="28310"/>
                    </a:cubicBezTo>
                    <a:cubicBezTo>
                      <a:pt x="102545" y="28101"/>
                      <a:pt x="102629" y="27870"/>
                      <a:pt x="102503" y="27808"/>
                    </a:cubicBezTo>
                    <a:cubicBezTo>
                      <a:pt x="97837" y="25778"/>
                      <a:pt x="93025" y="24041"/>
                      <a:pt x="88171" y="22660"/>
                    </a:cubicBezTo>
                    <a:cubicBezTo>
                      <a:pt x="88254" y="22639"/>
                      <a:pt x="88317" y="22598"/>
                      <a:pt x="88380" y="22535"/>
                    </a:cubicBezTo>
                    <a:cubicBezTo>
                      <a:pt x="88401" y="22493"/>
                      <a:pt x="88401" y="22472"/>
                      <a:pt x="88401" y="22451"/>
                    </a:cubicBezTo>
                    <a:cubicBezTo>
                      <a:pt x="88464" y="22137"/>
                      <a:pt x="88485" y="21823"/>
                      <a:pt x="88526" y="21489"/>
                    </a:cubicBezTo>
                    <a:lnTo>
                      <a:pt x="88526" y="21426"/>
                    </a:lnTo>
                    <a:cubicBezTo>
                      <a:pt x="88568" y="21133"/>
                      <a:pt x="88589" y="20819"/>
                      <a:pt x="88589" y="20547"/>
                    </a:cubicBezTo>
                    <a:lnTo>
                      <a:pt x="88589" y="20359"/>
                    </a:lnTo>
                    <a:lnTo>
                      <a:pt x="88589" y="19626"/>
                    </a:lnTo>
                    <a:lnTo>
                      <a:pt x="88589" y="19187"/>
                    </a:lnTo>
                    <a:cubicBezTo>
                      <a:pt x="88589" y="19041"/>
                      <a:pt x="88589" y="18936"/>
                      <a:pt x="88568" y="18810"/>
                    </a:cubicBezTo>
                    <a:cubicBezTo>
                      <a:pt x="88359" y="14730"/>
                      <a:pt x="86790" y="10755"/>
                      <a:pt x="84174" y="7595"/>
                    </a:cubicBezTo>
                    <a:cubicBezTo>
                      <a:pt x="83881" y="7219"/>
                      <a:pt x="83588" y="6884"/>
                      <a:pt x="83254" y="6570"/>
                    </a:cubicBezTo>
                    <a:lnTo>
                      <a:pt x="83065" y="6382"/>
                    </a:lnTo>
                    <a:cubicBezTo>
                      <a:pt x="83024" y="6340"/>
                      <a:pt x="82940" y="6277"/>
                      <a:pt x="82856" y="6256"/>
                    </a:cubicBezTo>
                    <a:cubicBezTo>
                      <a:pt x="82782" y="6226"/>
                      <a:pt x="82702" y="6211"/>
                      <a:pt x="82621" y="6211"/>
                    </a:cubicBezTo>
                    <a:cubicBezTo>
                      <a:pt x="82315" y="6211"/>
                      <a:pt x="81993" y="6414"/>
                      <a:pt x="81894" y="6696"/>
                    </a:cubicBezTo>
                    <a:cubicBezTo>
                      <a:pt x="81873" y="6696"/>
                      <a:pt x="81894" y="6696"/>
                      <a:pt x="81894" y="6738"/>
                    </a:cubicBezTo>
                    <a:cubicBezTo>
                      <a:pt x="81831" y="6842"/>
                      <a:pt x="81831" y="6989"/>
                      <a:pt x="81873" y="7114"/>
                    </a:cubicBezTo>
                    <a:cubicBezTo>
                      <a:pt x="82124" y="7909"/>
                      <a:pt x="82396" y="8725"/>
                      <a:pt x="82668" y="9499"/>
                    </a:cubicBezTo>
                    <a:lnTo>
                      <a:pt x="82668" y="9520"/>
                    </a:lnTo>
                    <a:cubicBezTo>
                      <a:pt x="84195" y="13914"/>
                      <a:pt x="85911" y="18350"/>
                      <a:pt x="87857" y="22535"/>
                    </a:cubicBezTo>
                    <a:cubicBezTo>
                      <a:pt x="87857" y="22550"/>
                      <a:pt x="87867" y="22564"/>
                      <a:pt x="87881" y="22572"/>
                    </a:cubicBezTo>
                    <a:lnTo>
                      <a:pt x="87881" y="22572"/>
                    </a:lnTo>
                    <a:cubicBezTo>
                      <a:pt x="86673" y="22239"/>
                      <a:pt x="85445" y="21926"/>
                      <a:pt x="84216" y="21614"/>
                    </a:cubicBezTo>
                    <a:cubicBezTo>
                      <a:pt x="84205" y="21580"/>
                      <a:pt x="84180" y="21564"/>
                      <a:pt x="84154" y="21564"/>
                    </a:cubicBezTo>
                    <a:cubicBezTo>
                      <a:pt x="84132" y="21564"/>
                      <a:pt x="84109" y="21574"/>
                      <a:pt x="84091" y="21593"/>
                    </a:cubicBezTo>
                    <a:cubicBezTo>
                      <a:pt x="83693" y="21489"/>
                      <a:pt x="83337" y="21405"/>
                      <a:pt x="82940" y="21300"/>
                    </a:cubicBezTo>
                    <a:cubicBezTo>
                      <a:pt x="82961" y="21279"/>
                      <a:pt x="82982" y="21238"/>
                      <a:pt x="82982" y="21196"/>
                    </a:cubicBezTo>
                    <a:cubicBezTo>
                      <a:pt x="83086" y="20568"/>
                      <a:pt x="83149" y="19961"/>
                      <a:pt x="83170" y="19334"/>
                    </a:cubicBezTo>
                    <a:lnTo>
                      <a:pt x="83170" y="19208"/>
                    </a:lnTo>
                    <a:lnTo>
                      <a:pt x="83170" y="18727"/>
                    </a:lnTo>
                    <a:lnTo>
                      <a:pt x="83170" y="18497"/>
                    </a:lnTo>
                    <a:lnTo>
                      <a:pt x="83170" y="18141"/>
                    </a:lnTo>
                    <a:cubicBezTo>
                      <a:pt x="83170" y="17994"/>
                      <a:pt x="83170" y="17890"/>
                      <a:pt x="83149" y="17764"/>
                    </a:cubicBezTo>
                    <a:cubicBezTo>
                      <a:pt x="83149" y="17681"/>
                      <a:pt x="83149" y="17576"/>
                      <a:pt x="83128" y="17513"/>
                    </a:cubicBezTo>
                    <a:cubicBezTo>
                      <a:pt x="83128" y="17346"/>
                      <a:pt x="83086" y="17157"/>
                      <a:pt x="83065" y="17011"/>
                    </a:cubicBezTo>
                    <a:lnTo>
                      <a:pt x="83065" y="16885"/>
                    </a:lnTo>
                    <a:cubicBezTo>
                      <a:pt x="82438" y="11550"/>
                      <a:pt x="79215" y="6758"/>
                      <a:pt x="74549" y="4059"/>
                    </a:cubicBezTo>
                    <a:cubicBezTo>
                      <a:pt x="74131" y="3829"/>
                      <a:pt x="73713" y="3620"/>
                      <a:pt x="73252" y="3411"/>
                    </a:cubicBezTo>
                    <a:cubicBezTo>
                      <a:pt x="73148" y="3348"/>
                      <a:pt x="73085" y="3306"/>
                      <a:pt x="72980" y="3285"/>
                    </a:cubicBezTo>
                    <a:cubicBezTo>
                      <a:pt x="72311" y="2992"/>
                      <a:pt x="71641" y="2720"/>
                      <a:pt x="70930" y="2511"/>
                    </a:cubicBezTo>
                    <a:cubicBezTo>
                      <a:pt x="70873" y="2496"/>
                      <a:pt x="70818" y="2489"/>
                      <a:pt x="70763" y="2489"/>
                    </a:cubicBezTo>
                    <a:cubicBezTo>
                      <a:pt x="70292" y="2489"/>
                      <a:pt x="69915" y="3021"/>
                      <a:pt x="70009" y="3453"/>
                    </a:cubicBezTo>
                    <a:cubicBezTo>
                      <a:pt x="68482" y="2239"/>
                      <a:pt x="66829" y="1130"/>
                      <a:pt x="65134" y="105"/>
                    </a:cubicBezTo>
                    <a:cubicBezTo>
                      <a:pt x="65008" y="32"/>
                      <a:pt x="64882" y="0"/>
                      <a:pt x="64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>
                <a:off x="19388400" y="28623625"/>
                <a:ext cx="7147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28591" h="6325" extrusionOk="0">
                    <a:moveTo>
                      <a:pt x="9416" y="0"/>
                    </a:moveTo>
                    <a:cubicBezTo>
                      <a:pt x="6592" y="0"/>
                      <a:pt x="3725" y="272"/>
                      <a:pt x="942" y="711"/>
                    </a:cubicBezTo>
                    <a:cubicBezTo>
                      <a:pt x="1" y="837"/>
                      <a:pt x="1" y="2176"/>
                      <a:pt x="1026" y="2218"/>
                    </a:cubicBezTo>
                    <a:cubicBezTo>
                      <a:pt x="1193" y="2218"/>
                      <a:pt x="1361" y="2260"/>
                      <a:pt x="1549" y="2281"/>
                    </a:cubicBezTo>
                    <a:lnTo>
                      <a:pt x="1675" y="2281"/>
                    </a:lnTo>
                    <a:cubicBezTo>
                      <a:pt x="5336" y="2490"/>
                      <a:pt x="8998" y="3055"/>
                      <a:pt x="12618" y="3683"/>
                    </a:cubicBezTo>
                    <a:lnTo>
                      <a:pt x="12513" y="3683"/>
                    </a:lnTo>
                    <a:cubicBezTo>
                      <a:pt x="16070" y="4310"/>
                      <a:pt x="19606" y="5022"/>
                      <a:pt x="23163" y="5587"/>
                    </a:cubicBezTo>
                    <a:lnTo>
                      <a:pt x="23644" y="5670"/>
                    </a:lnTo>
                    <a:cubicBezTo>
                      <a:pt x="24000" y="5733"/>
                      <a:pt x="24335" y="5775"/>
                      <a:pt x="24711" y="5838"/>
                    </a:cubicBezTo>
                    <a:cubicBezTo>
                      <a:pt x="25130" y="5880"/>
                      <a:pt x="25548" y="5963"/>
                      <a:pt x="25967" y="6026"/>
                    </a:cubicBezTo>
                    <a:cubicBezTo>
                      <a:pt x="26113" y="6047"/>
                      <a:pt x="26302" y="6068"/>
                      <a:pt x="26469" y="6089"/>
                    </a:cubicBezTo>
                    <a:lnTo>
                      <a:pt x="28352" y="6319"/>
                    </a:lnTo>
                    <a:cubicBezTo>
                      <a:pt x="28364" y="6323"/>
                      <a:pt x="28377" y="6325"/>
                      <a:pt x="28389" y="6325"/>
                    </a:cubicBezTo>
                    <a:cubicBezTo>
                      <a:pt x="28500" y="6325"/>
                      <a:pt x="28591" y="6162"/>
                      <a:pt x="28478" y="6068"/>
                    </a:cubicBezTo>
                    <a:cubicBezTo>
                      <a:pt x="23142" y="1716"/>
                      <a:pt x="16760" y="105"/>
                      <a:pt x="10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6" name="Google Shape;226;p14"/>
            <p:cNvGrpSpPr/>
            <p:nvPr/>
          </p:nvGrpSpPr>
          <p:grpSpPr>
            <a:xfrm rot="-900096">
              <a:off x="7422472" y="-350658"/>
              <a:ext cx="2024065" cy="1024172"/>
              <a:chOff x="19279125" y="28273675"/>
              <a:chExt cx="2565725" cy="1298250"/>
            </a:xfrm>
          </p:grpSpPr>
          <p:sp>
            <p:nvSpPr>
              <p:cNvPr id="227" name="Google Shape;227;p14"/>
              <p:cNvSpPr/>
              <p:nvPr/>
            </p:nvSpPr>
            <p:spPr>
              <a:xfrm>
                <a:off x="19715375" y="28798125"/>
                <a:ext cx="506850" cy="665075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26603" extrusionOk="0">
                    <a:moveTo>
                      <a:pt x="20102" y="0"/>
                    </a:moveTo>
                    <a:cubicBezTo>
                      <a:pt x="20089" y="0"/>
                      <a:pt x="20076" y="3"/>
                      <a:pt x="20065" y="8"/>
                    </a:cubicBezTo>
                    <a:cubicBezTo>
                      <a:pt x="20002" y="8"/>
                      <a:pt x="19981" y="29"/>
                      <a:pt x="19918" y="50"/>
                    </a:cubicBezTo>
                    <a:cubicBezTo>
                      <a:pt x="18014" y="1975"/>
                      <a:pt x="16194" y="4026"/>
                      <a:pt x="14415" y="6181"/>
                    </a:cubicBezTo>
                    <a:cubicBezTo>
                      <a:pt x="14060" y="6537"/>
                      <a:pt x="13746" y="6934"/>
                      <a:pt x="13474" y="7332"/>
                    </a:cubicBezTo>
                    <a:cubicBezTo>
                      <a:pt x="13264" y="7583"/>
                      <a:pt x="13055" y="7876"/>
                      <a:pt x="12846" y="8148"/>
                    </a:cubicBezTo>
                    <a:lnTo>
                      <a:pt x="12804" y="8169"/>
                    </a:lnTo>
                    <a:cubicBezTo>
                      <a:pt x="9561" y="12270"/>
                      <a:pt x="6506" y="16643"/>
                      <a:pt x="3577" y="20911"/>
                    </a:cubicBezTo>
                    <a:cubicBezTo>
                      <a:pt x="3577" y="20911"/>
                      <a:pt x="3577" y="20932"/>
                      <a:pt x="3556" y="20932"/>
                    </a:cubicBezTo>
                    <a:cubicBezTo>
                      <a:pt x="3556" y="20953"/>
                      <a:pt x="3535" y="20953"/>
                      <a:pt x="3535" y="20974"/>
                    </a:cubicBezTo>
                    <a:cubicBezTo>
                      <a:pt x="2447" y="22522"/>
                      <a:pt x="1401" y="24050"/>
                      <a:pt x="355" y="25535"/>
                    </a:cubicBezTo>
                    <a:cubicBezTo>
                      <a:pt x="0" y="26042"/>
                      <a:pt x="531" y="26603"/>
                      <a:pt x="1046" y="26603"/>
                    </a:cubicBezTo>
                    <a:cubicBezTo>
                      <a:pt x="1169" y="26603"/>
                      <a:pt x="1292" y="26571"/>
                      <a:pt x="1401" y="26498"/>
                    </a:cubicBezTo>
                    <a:cubicBezTo>
                      <a:pt x="1987" y="26142"/>
                      <a:pt x="2593" y="25745"/>
                      <a:pt x="3137" y="25347"/>
                    </a:cubicBezTo>
                    <a:cubicBezTo>
                      <a:pt x="3158" y="25347"/>
                      <a:pt x="3158" y="25326"/>
                      <a:pt x="3158" y="25326"/>
                    </a:cubicBezTo>
                    <a:cubicBezTo>
                      <a:pt x="11423" y="19593"/>
                      <a:pt x="18746" y="10177"/>
                      <a:pt x="20274" y="239"/>
                    </a:cubicBezTo>
                    <a:cubicBezTo>
                      <a:pt x="20274" y="155"/>
                      <a:pt x="20232" y="113"/>
                      <a:pt x="20211" y="50"/>
                    </a:cubicBezTo>
                    <a:cubicBezTo>
                      <a:pt x="20180" y="20"/>
                      <a:pt x="20139" y="0"/>
                      <a:pt x="20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4"/>
              <p:cNvSpPr/>
              <p:nvPr/>
            </p:nvSpPr>
            <p:spPr>
              <a:xfrm>
                <a:off x="20308800" y="28749150"/>
                <a:ext cx="511325" cy="822775"/>
              </a:xfrm>
              <a:custGeom>
                <a:avLst/>
                <a:gdLst/>
                <a:ahLst/>
                <a:cxnLst/>
                <a:rect l="l" t="t" r="r" b="b"/>
                <a:pathLst>
                  <a:path w="20453" h="32911" extrusionOk="0">
                    <a:moveTo>
                      <a:pt x="20227" y="1"/>
                    </a:moveTo>
                    <a:cubicBezTo>
                      <a:pt x="20190" y="1"/>
                      <a:pt x="20153" y="8"/>
                      <a:pt x="20118" y="22"/>
                    </a:cubicBezTo>
                    <a:cubicBezTo>
                      <a:pt x="20097" y="22"/>
                      <a:pt x="20097" y="63"/>
                      <a:pt x="20076" y="84"/>
                    </a:cubicBezTo>
                    <a:cubicBezTo>
                      <a:pt x="19804" y="335"/>
                      <a:pt x="19574" y="607"/>
                      <a:pt x="19302" y="900"/>
                    </a:cubicBezTo>
                    <a:cubicBezTo>
                      <a:pt x="19302" y="900"/>
                      <a:pt x="19302" y="921"/>
                      <a:pt x="19281" y="921"/>
                    </a:cubicBezTo>
                    <a:cubicBezTo>
                      <a:pt x="19051" y="1172"/>
                      <a:pt x="18841" y="1444"/>
                      <a:pt x="18632" y="1695"/>
                    </a:cubicBezTo>
                    <a:cubicBezTo>
                      <a:pt x="18569" y="1758"/>
                      <a:pt x="18528" y="1842"/>
                      <a:pt x="18465" y="1884"/>
                    </a:cubicBezTo>
                    <a:cubicBezTo>
                      <a:pt x="18318" y="2093"/>
                      <a:pt x="18130" y="2302"/>
                      <a:pt x="17984" y="2512"/>
                    </a:cubicBezTo>
                    <a:cubicBezTo>
                      <a:pt x="17921" y="2595"/>
                      <a:pt x="17837" y="2679"/>
                      <a:pt x="17795" y="2784"/>
                    </a:cubicBezTo>
                    <a:cubicBezTo>
                      <a:pt x="17628" y="2993"/>
                      <a:pt x="17502" y="3160"/>
                      <a:pt x="17356" y="3369"/>
                    </a:cubicBezTo>
                    <a:cubicBezTo>
                      <a:pt x="17293" y="3453"/>
                      <a:pt x="17209" y="3558"/>
                      <a:pt x="17168" y="3641"/>
                    </a:cubicBezTo>
                    <a:cubicBezTo>
                      <a:pt x="17000" y="3851"/>
                      <a:pt x="16875" y="4060"/>
                      <a:pt x="16749" y="4269"/>
                    </a:cubicBezTo>
                    <a:cubicBezTo>
                      <a:pt x="16686" y="4353"/>
                      <a:pt x="16644" y="4436"/>
                      <a:pt x="16561" y="4520"/>
                    </a:cubicBezTo>
                    <a:lnTo>
                      <a:pt x="16100" y="5232"/>
                    </a:lnTo>
                    <a:cubicBezTo>
                      <a:pt x="16059" y="5273"/>
                      <a:pt x="16017" y="5336"/>
                      <a:pt x="15996" y="5420"/>
                    </a:cubicBezTo>
                    <a:cubicBezTo>
                      <a:pt x="15598" y="6006"/>
                      <a:pt x="15222" y="6633"/>
                      <a:pt x="14866" y="7282"/>
                    </a:cubicBezTo>
                    <a:cubicBezTo>
                      <a:pt x="14803" y="7345"/>
                      <a:pt x="14782" y="7429"/>
                      <a:pt x="14740" y="7512"/>
                    </a:cubicBezTo>
                    <a:cubicBezTo>
                      <a:pt x="14594" y="7742"/>
                      <a:pt x="14468" y="7973"/>
                      <a:pt x="14322" y="8203"/>
                    </a:cubicBezTo>
                    <a:cubicBezTo>
                      <a:pt x="14259" y="8286"/>
                      <a:pt x="14217" y="8391"/>
                      <a:pt x="14155" y="8475"/>
                    </a:cubicBezTo>
                    <a:lnTo>
                      <a:pt x="13757" y="9186"/>
                    </a:lnTo>
                    <a:cubicBezTo>
                      <a:pt x="13715" y="9249"/>
                      <a:pt x="13652" y="9333"/>
                      <a:pt x="13631" y="9416"/>
                    </a:cubicBezTo>
                    <a:cubicBezTo>
                      <a:pt x="13485" y="9709"/>
                      <a:pt x="13318" y="9960"/>
                      <a:pt x="13171" y="10253"/>
                    </a:cubicBezTo>
                    <a:cubicBezTo>
                      <a:pt x="12962" y="10609"/>
                      <a:pt x="12753" y="10986"/>
                      <a:pt x="12564" y="11341"/>
                    </a:cubicBezTo>
                    <a:cubicBezTo>
                      <a:pt x="12502" y="11488"/>
                      <a:pt x="12439" y="11592"/>
                      <a:pt x="12376" y="11718"/>
                    </a:cubicBezTo>
                    <a:lnTo>
                      <a:pt x="12062" y="12262"/>
                    </a:lnTo>
                    <a:cubicBezTo>
                      <a:pt x="11539" y="13224"/>
                      <a:pt x="10995" y="14166"/>
                      <a:pt x="10409" y="15108"/>
                    </a:cubicBezTo>
                    <a:cubicBezTo>
                      <a:pt x="8568" y="18183"/>
                      <a:pt x="6622" y="21217"/>
                      <a:pt x="4718" y="24251"/>
                    </a:cubicBezTo>
                    <a:lnTo>
                      <a:pt x="4718" y="24272"/>
                    </a:lnTo>
                    <a:lnTo>
                      <a:pt x="4718" y="24293"/>
                    </a:lnTo>
                    <a:lnTo>
                      <a:pt x="4718" y="24314"/>
                    </a:lnTo>
                    <a:lnTo>
                      <a:pt x="4718" y="24356"/>
                    </a:lnTo>
                    <a:lnTo>
                      <a:pt x="4718" y="24377"/>
                    </a:lnTo>
                    <a:cubicBezTo>
                      <a:pt x="3693" y="26030"/>
                      <a:pt x="2668" y="27641"/>
                      <a:pt x="1684" y="29315"/>
                    </a:cubicBezTo>
                    <a:lnTo>
                      <a:pt x="1684" y="29336"/>
                    </a:lnTo>
                    <a:lnTo>
                      <a:pt x="1684" y="29377"/>
                    </a:lnTo>
                    <a:lnTo>
                      <a:pt x="1684" y="29398"/>
                    </a:lnTo>
                    <a:lnTo>
                      <a:pt x="1684" y="29419"/>
                    </a:lnTo>
                    <a:lnTo>
                      <a:pt x="1684" y="29461"/>
                    </a:lnTo>
                    <a:cubicBezTo>
                      <a:pt x="1621" y="29503"/>
                      <a:pt x="1600" y="29587"/>
                      <a:pt x="1559" y="29670"/>
                    </a:cubicBezTo>
                    <a:lnTo>
                      <a:pt x="1559" y="29691"/>
                    </a:lnTo>
                    <a:cubicBezTo>
                      <a:pt x="1140" y="30361"/>
                      <a:pt x="743" y="31072"/>
                      <a:pt x="345" y="31763"/>
                    </a:cubicBezTo>
                    <a:cubicBezTo>
                      <a:pt x="1" y="32365"/>
                      <a:pt x="520" y="32911"/>
                      <a:pt x="1088" y="32911"/>
                    </a:cubicBezTo>
                    <a:cubicBezTo>
                      <a:pt x="1210" y="32911"/>
                      <a:pt x="1335" y="32886"/>
                      <a:pt x="1454" y="32830"/>
                    </a:cubicBezTo>
                    <a:cubicBezTo>
                      <a:pt x="1517" y="32809"/>
                      <a:pt x="1600" y="32746"/>
                      <a:pt x="1684" y="32662"/>
                    </a:cubicBezTo>
                    <a:cubicBezTo>
                      <a:pt x="6476" y="28038"/>
                      <a:pt x="10388" y="22556"/>
                      <a:pt x="13757" y="16844"/>
                    </a:cubicBezTo>
                    <a:cubicBezTo>
                      <a:pt x="16247" y="12408"/>
                      <a:pt x="19051" y="7721"/>
                      <a:pt x="20097" y="2700"/>
                    </a:cubicBezTo>
                    <a:cubicBezTo>
                      <a:pt x="20097" y="2658"/>
                      <a:pt x="20118" y="2616"/>
                      <a:pt x="20118" y="2595"/>
                    </a:cubicBezTo>
                    <a:cubicBezTo>
                      <a:pt x="20160" y="2365"/>
                      <a:pt x="20222" y="2093"/>
                      <a:pt x="20243" y="1863"/>
                    </a:cubicBezTo>
                    <a:cubicBezTo>
                      <a:pt x="20243" y="1800"/>
                      <a:pt x="20264" y="1779"/>
                      <a:pt x="20264" y="1737"/>
                    </a:cubicBezTo>
                    <a:lnTo>
                      <a:pt x="20348" y="1172"/>
                    </a:lnTo>
                    <a:cubicBezTo>
                      <a:pt x="20390" y="1068"/>
                      <a:pt x="20390" y="1005"/>
                      <a:pt x="20390" y="879"/>
                    </a:cubicBezTo>
                    <a:cubicBezTo>
                      <a:pt x="20411" y="733"/>
                      <a:pt x="20411" y="607"/>
                      <a:pt x="20432" y="440"/>
                    </a:cubicBezTo>
                    <a:cubicBezTo>
                      <a:pt x="20432" y="356"/>
                      <a:pt x="20453" y="294"/>
                      <a:pt x="20453" y="210"/>
                    </a:cubicBezTo>
                    <a:lnTo>
                      <a:pt x="20453" y="126"/>
                    </a:lnTo>
                    <a:cubicBezTo>
                      <a:pt x="20453" y="105"/>
                      <a:pt x="20432" y="105"/>
                      <a:pt x="20432" y="84"/>
                    </a:cubicBezTo>
                    <a:cubicBezTo>
                      <a:pt x="20376" y="29"/>
                      <a:pt x="20301" y="1"/>
                      <a:pt x="202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14"/>
              <p:cNvSpPr/>
              <p:nvPr/>
            </p:nvSpPr>
            <p:spPr>
              <a:xfrm>
                <a:off x="20182700" y="28375125"/>
                <a:ext cx="603425" cy="350075"/>
              </a:xfrm>
              <a:custGeom>
                <a:avLst/>
                <a:gdLst/>
                <a:ahLst/>
                <a:cxnLst/>
                <a:rect l="l" t="t" r="r" b="b"/>
                <a:pathLst>
                  <a:path w="24137" h="14003" extrusionOk="0">
                    <a:moveTo>
                      <a:pt x="808" y="1"/>
                    </a:moveTo>
                    <a:cubicBezTo>
                      <a:pt x="364" y="1"/>
                      <a:pt x="1" y="496"/>
                      <a:pt x="137" y="922"/>
                    </a:cubicBezTo>
                    <a:cubicBezTo>
                      <a:pt x="179" y="1027"/>
                      <a:pt x="263" y="1131"/>
                      <a:pt x="367" y="1215"/>
                    </a:cubicBezTo>
                    <a:cubicBezTo>
                      <a:pt x="6623" y="6404"/>
                      <a:pt x="13131" y="11070"/>
                      <a:pt x="20935" y="13288"/>
                    </a:cubicBezTo>
                    <a:cubicBezTo>
                      <a:pt x="20977" y="13309"/>
                      <a:pt x="21040" y="13309"/>
                      <a:pt x="21103" y="13351"/>
                    </a:cubicBezTo>
                    <a:cubicBezTo>
                      <a:pt x="21500" y="13434"/>
                      <a:pt x="21919" y="13560"/>
                      <a:pt x="22316" y="13643"/>
                    </a:cubicBezTo>
                    <a:cubicBezTo>
                      <a:pt x="22421" y="13685"/>
                      <a:pt x="22484" y="13706"/>
                      <a:pt x="22588" y="13727"/>
                    </a:cubicBezTo>
                    <a:cubicBezTo>
                      <a:pt x="22965" y="13811"/>
                      <a:pt x="23362" y="13895"/>
                      <a:pt x="23718" y="13957"/>
                    </a:cubicBezTo>
                    <a:cubicBezTo>
                      <a:pt x="23781" y="13957"/>
                      <a:pt x="23802" y="13999"/>
                      <a:pt x="23823" y="13999"/>
                    </a:cubicBezTo>
                    <a:cubicBezTo>
                      <a:pt x="23838" y="14001"/>
                      <a:pt x="23852" y="14002"/>
                      <a:pt x="23867" y="14002"/>
                    </a:cubicBezTo>
                    <a:cubicBezTo>
                      <a:pt x="23990" y="14002"/>
                      <a:pt x="24078" y="13923"/>
                      <a:pt x="24116" y="13811"/>
                    </a:cubicBezTo>
                    <a:cubicBezTo>
                      <a:pt x="24137" y="13769"/>
                      <a:pt x="24137" y="13727"/>
                      <a:pt x="24116" y="13685"/>
                    </a:cubicBezTo>
                    <a:cubicBezTo>
                      <a:pt x="24116" y="13643"/>
                      <a:pt x="24095" y="13602"/>
                      <a:pt x="24032" y="13581"/>
                    </a:cubicBezTo>
                    <a:cubicBezTo>
                      <a:pt x="23676" y="13309"/>
                      <a:pt x="23341" y="13037"/>
                      <a:pt x="22965" y="12765"/>
                    </a:cubicBezTo>
                    <a:cubicBezTo>
                      <a:pt x="22923" y="12744"/>
                      <a:pt x="22860" y="12681"/>
                      <a:pt x="22818" y="12660"/>
                    </a:cubicBezTo>
                    <a:cubicBezTo>
                      <a:pt x="22525" y="12451"/>
                      <a:pt x="22212" y="12221"/>
                      <a:pt x="21919" y="12011"/>
                    </a:cubicBezTo>
                    <a:lnTo>
                      <a:pt x="21688" y="11844"/>
                    </a:lnTo>
                    <a:cubicBezTo>
                      <a:pt x="21333" y="11614"/>
                      <a:pt x="21019" y="11384"/>
                      <a:pt x="20684" y="11175"/>
                    </a:cubicBezTo>
                    <a:lnTo>
                      <a:pt x="20663" y="11133"/>
                    </a:lnTo>
                    <a:cubicBezTo>
                      <a:pt x="16876" y="8580"/>
                      <a:pt x="12859" y="6404"/>
                      <a:pt x="8841" y="4228"/>
                    </a:cubicBezTo>
                    <a:cubicBezTo>
                      <a:pt x="8841" y="4228"/>
                      <a:pt x="8820" y="4228"/>
                      <a:pt x="8820" y="4207"/>
                    </a:cubicBezTo>
                    <a:lnTo>
                      <a:pt x="8800" y="4207"/>
                    </a:lnTo>
                    <a:cubicBezTo>
                      <a:pt x="6226" y="2847"/>
                      <a:pt x="3673" y="1508"/>
                      <a:pt x="1121" y="85"/>
                    </a:cubicBezTo>
                    <a:cubicBezTo>
                      <a:pt x="1016" y="27"/>
                      <a:pt x="910" y="1"/>
                      <a:pt x="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14"/>
              <p:cNvSpPr/>
              <p:nvPr/>
            </p:nvSpPr>
            <p:spPr>
              <a:xfrm>
                <a:off x="19914100" y="28430850"/>
                <a:ext cx="673250" cy="292175"/>
              </a:xfrm>
              <a:custGeom>
                <a:avLst/>
                <a:gdLst/>
                <a:ahLst/>
                <a:cxnLst/>
                <a:rect l="l" t="t" r="r" b="b"/>
                <a:pathLst>
                  <a:path w="26930" h="11687" extrusionOk="0">
                    <a:moveTo>
                      <a:pt x="1364" y="1"/>
                    </a:moveTo>
                    <a:cubicBezTo>
                      <a:pt x="1157" y="1"/>
                      <a:pt x="953" y="11"/>
                      <a:pt x="754" y="32"/>
                    </a:cubicBezTo>
                    <a:cubicBezTo>
                      <a:pt x="210" y="53"/>
                      <a:pt x="1" y="492"/>
                      <a:pt x="106" y="911"/>
                    </a:cubicBezTo>
                    <a:cubicBezTo>
                      <a:pt x="210" y="1141"/>
                      <a:pt x="357" y="1392"/>
                      <a:pt x="650" y="1476"/>
                    </a:cubicBezTo>
                    <a:cubicBezTo>
                      <a:pt x="3683" y="2522"/>
                      <a:pt x="6696" y="3610"/>
                      <a:pt x="9647" y="4782"/>
                    </a:cubicBezTo>
                    <a:lnTo>
                      <a:pt x="9626" y="4782"/>
                    </a:lnTo>
                    <a:cubicBezTo>
                      <a:pt x="11802" y="5640"/>
                      <a:pt x="13936" y="6581"/>
                      <a:pt x="16091" y="7606"/>
                    </a:cubicBezTo>
                    <a:cubicBezTo>
                      <a:pt x="16970" y="8025"/>
                      <a:pt x="17807" y="8464"/>
                      <a:pt x="18644" y="8925"/>
                    </a:cubicBezTo>
                    <a:cubicBezTo>
                      <a:pt x="21238" y="10222"/>
                      <a:pt x="23770" y="11394"/>
                      <a:pt x="26783" y="11686"/>
                    </a:cubicBezTo>
                    <a:cubicBezTo>
                      <a:pt x="26825" y="11686"/>
                      <a:pt x="26867" y="11686"/>
                      <a:pt x="26888" y="11666"/>
                    </a:cubicBezTo>
                    <a:cubicBezTo>
                      <a:pt x="26909" y="11645"/>
                      <a:pt x="26930" y="11582"/>
                      <a:pt x="26930" y="11498"/>
                    </a:cubicBezTo>
                    <a:cubicBezTo>
                      <a:pt x="26930" y="11414"/>
                      <a:pt x="26888" y="11373"/>
                      <a:pt x="26804" y="11352"/>
                    </a:cubicBezTo>
                    <a:lnTo>
                      <a:pt x="26783" y="11352"/>
                    </a:lnTo>
                    <a:cubicBezTo>
                      <a:pt x="26553" y="11268"/>
                      <a:pt x="26344" y="11184"/>
                      <a:pt x="26093" y="11080"/>
                    </a:cubicBezTo>
                    <a:cubicBezTo>
                      <a:pt x="26051" y="11059"/>
                      <a:pt x="25988" y="11038"/>
                      <a:pt x="25946" y="11038"/>
                    </a:cubicBezTo>
                    <a:cubicBezTo>
                      <a:pt x="25737" y="10954"/>
                      <a:pt x="25528" y="10850"/>
                      <a:pt x="25318" y="10745"/>
                    </a:cubicBezTo>
                    <a:cubicBezTo>
                      <a:pt x="25256" y="10724"/>
                      <a:pt x="25214" y="10682"/>
                      <a:pt x="25130" y="10661"/>
                    </a:cubicBezTo>
                    <a:cubicBezTo>
                      <a:pt x="24921" y="10557"/>
                      <a:pt x="24733" y="10452"/>
                      <a:pt x="24523" y="10347"/>
                    </a:cubicBezTo>
                    <a:lnTo>
                      <a:pt x="24377" y="10264"/>
                    </a:lnTo>
                    <a:cubicBezTo>
                      <a:pt x="24189" y="10159"/>
                      <a:pt x="24042" y="10054"/>
                      <a:pt x="23854" y="9950"/>
                    </a:cubicBezTo>
                    <a:cubicBezTo>
                      <a:pt x="23791" y="9929"/>
                      <a:pt x="23749" y="9908"/>
                      <a:pt x="23686" y="9845"/>
                    </a:cubicBezTo>
                    <a:cubicBezTo>
                      <a:pt x="23519" y="9762"/>
                      <a:pt x="23331" y="9615"/>
                      <a:pt x="23142" y="9510"/>
                    </a:cubicBezTo>
                    <a:cubicBezTo>
                      <a:pt x="23059" y="9469"/>
                      <a:pt x="23017" y="9427"/>
                      <a:pt x="22933" y="9385"/>
                    </a:cubicBezTo>
                    <a:cubicBezTo>
                      <a:pt x="22745" y="9280"/>
                      <a:pt x="22598" y="9155"/>
                      <a:pt x="22410" y="9029"/>
                    </a:cubicBezTo>
                    <a:cubicBezTo>
                      <a:pt x="22326" y="8966"/>
                      <a:pt x="22264" y="8925"/>
                      <a:pt x="22180" y="8841"/>
                    </a:cubicBezTo>
                    <a:cubicBezTo>
                      <a:pt x="22054" y="8757"/>
                      <a:pt x="21950" y="8673"/>
                      <a:pt x="21845" y="8569"/>
                    </a:cubicBezTo>
                    <a:cubicBezTo>
                      <a:pt x="21678" y="8443"/>
                      <a:pt x="21531" y="8339"/>
                      <a:pt x="21364" y="8213"/>
                    </a:cubicBezTo>
                    <a:cubicBezTo>
                      <a:pt x="21343" y="8192"/>
                      <a:pt x="21280" y="8150"/>
                      <a:pt x="21259" y="8129"/>
                    </a:cubicBezTo>
                    <a:cubicBezTo>
                      <a:pt x="18769" y="6246"/>
                      <a:pt x="16363" y="4112"/>
                      <a:pt x="13559" y="2773"/>
                    </a:cubicBezTo>
                    <a:cubicBezTo>
                      <a:pt x="10023" y="1078"/>
                      <a:pt x="6006" y="137"/>
                      <a:pt x="2051" y="32"/>
                    </a:cubicBezTo>
                    <a:lnTo>
                      <a:pt x="1989" y="32"/>
                    </a:lnTo>
                    <a:cubicBezTo>
                      <a:pt x="1779" y="11"/>
                      <a:pt x="1570" y="1"/>
                      <a:pt x="13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4"/>
              <p:cNvSpPr/>
              <p:nvPr/>
            </p:nvSpPr>
            <p:spPr>
              <a:xfrm>
                <a:off x="19600250" y="28499650"/>
                <a:ext cx="774200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30968" h="9835" extrusionOk="0">
                    <a:moveTo>
                      <a:pt x="6613" y="0"/>
                    </a:moveTo>
                    <a:cubicBezTo>
                      <a:pt x="4520" y="0"/>
                      <a:pt x="2532" y="63"/>
                      <a:pt x="733" y="251"/>
                    </a:cubicBezTo>
                    <a:cubicBezTo>
                      <a:pt x="252" y="272"/>
                      <a:pt x="1" y="753"/>
                      <a:pt x="105" y="1151"/>
                    </a:cubicBezTo>
                    <a:cubicBezTo>
                      <a:pt x="105" y="1318"/>
                      <a:pt x="252" y="1507"/>
                      <a:pt x="545" y="1590"/>
                    </a:cubicBezTo>
                    <a:cubicBezTo>
                      <a:pt x="5859" y="2678"/>
                      <a:pt x="11007" y="4080"/>
                      <a:pt x="16154" y="5712"/>
                    </a:cubicBezTo>
                    <a:cubicBezTo>
                      <a:pt x="16509" y="5817"/>
                      <a:pt x="16844" y="5963"/>
                      <a:pt x="17179" y="6068"/>
                    </a:cubicBezTo>
                    <a:lnTo>
                      <a:pt x="17158" y="6068"/>
                    </a:lnTo>
                    <a:cubicBezTo>
                      <a:pt x="18518" y="6528"/>
                      <a:pt x="19878" y="7051"/>
                      <a:pt x="21259" y="7574"/>
                    </a:cubicBezTo>
                    <a:cubicBezTo>
                      <a:pt x="21343" y="7595"/>
                      <a:pt x="21385" y="7637"/>
                      <a:pt x="21468" y="7658"/>
                    </a:cubicBezTo>
                    <a:cubicBezTo>
                      <a:pt x="21489" y="7658"/>
                      <a:pt x="21531" y="7679"/>
                      <a:pt x="21573" y="7679"/>
                    </a:cubicBezTo>
                    <a:cubicBezTo>
                      <a:pt x="24000" y="8579"/>
                      <a:pt x="26490" y="9416"/>
                      <a:pt x="29022" y="9730"/>
                    </a:cubicBezTo>
                    <a:lnTo>
                      <a:pt x="29064" y="9730"/>
                    </a:lnTo>
                    <a:cubicBezTo>
                      <a:pt x="29182" y="9747"/>
                      <a:pt x="29355" y="9777"/>
                      <a:pt x="29528" y="9777"/>
                    </a:cubicBezTo>
                    <a:cubicBezTo>
                      <a:pt x="29569" y="9777"/>
                      <a:pt x="29610" y="9775"/>
                      <a:pt x="29649" y="9771"/>
                    </a:cubicBezTo>
                    <a:cubicBezTo>
                      <a:pt x="29838" y="9792"/>
                      <a:pt x="30026" y="9792"/>
                      <a:pt x="30173" y="9834"/>
                    </a:cubicBezTo>
                    <a:lnTo>
                      <a:pt x="30319" y="9834"/>
                    </a:lnTo>
                    <a:cubicBezTo>
                      <a:pt x="30361" y="9834"/>
                      <a:pt x="30424" y="9834"/>
                      <a:pt x="30466" y="9792"/>
                    </a:cubicBezTo>
                    <a:cubicBezTo>
                      <a:pt x="30758" y="9730"/>
                      <a:pt x="30968" y="9374"/>
                      <a:pt x="30905" y="9060"/>
                    </a:cubicBezTo>
                    <a:cubicBezTo>
                      <a:pt x="30884" y="8997"/>
                      <a:pt x="30884" y="8914"/>
                      <a:pt x="30821" y="8851"/>
                    </a:cubicBezTo>
                    <a:cubicBezTo>
                      <a:pt x="30779" y="8788"/>
                      <a:pt x="30717" y="8725"/>
                      <a:pt x="30675" y="8642"/>
                    </a:cubicBezTo>
                    <a:cubicBezTo>
                      <a:pt x="30445" y="8328"/>
                      <a:pt x="30173" y="8056"/>
                      <a:pt x="29942" y="7763"/>
                    </a:cubicBezTo>
                    <a:cubicBezTo>
                      <a:pt x="29733" y="7428"/>
                      <a:pt x="29440" y="7135"/>
                      <a:pt x="29105" y="6905"/>
                    </a:cubicBezTo>
                    <a:cubicBezTo>
                      <a:pt x="23686" y="1716"/>
                      <a:pt x="14501" y="42"/>
                      <a:pt x="6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4"/>
              <p:cNvSpPr/>
              <p:nvPr/>
            </p:nvSpPr>
            <p:spPr>
              <a:xfrm>
                <a:off x="20149825" y="28752300"/>
                <a:ext cx="462625" cy="768775"/>
              </a:xfrm>
              <a:custGeom>
                <a:avLst/>
                <a:gdLst/>
                <a:ahLst/>
                <a:cxnLst/>
                <a:rect l="l" t="t" r="r" b="b"/>
                <a:pathLst>
                  <a:path w="18505" h="30751" extrusionOk="0">
                    <a:moveTo>
                      <a:pt x="13598" y="8453"/>
                    </a:moveTo>
                    <a:cubicBezTo>
                      <a:pt x="13593" y="8459"/>
                      <a:pt x="13588" y="8464"/>
                      <a:pt x="13588" y="8474"/>
                    </a:cubicBezTo>
                    <a:lnTo>
                      <a:pt x="13588" y="8474"/>
                    </a:lnTo>
                    <a:cubicBezTo>
                      <a:pt x="13591" y="8467"/>
                      <a:pt x="13595" y="8460"/>
                      <a:pt x="13598" y="8453"/>
                    </a:cubicBezTo>
                    <a:close/>
                    <a:moveTo>
                      <a:pt x="18233" y="0"/>
                    </a:moveTo>
                    <a:cubicBezTo>
                      <a:pt x="18170" y="0"/>
                      <a:pt x="18066" y="42"/>
                      <a:pt x="18003" y="84"/>
                    </a:cubicBezTo>
                    <a:cubicBezTo>
                      <a:pt x="17773" y="293"/>
                      <a:pt x="17563" y="481"/>
                      <a:pt x="17333" y="691"/>
                    </a:cubicBezTo>
                    <a:cubicBezTo>
                      <a:pt x="17255" y="769"/>
                      <a:pt x="17323" y="902"/>
                      <a:pt x="17418" y="902"/>
                    </a:cubicBezTo>
                    <a:cubicBezTo>
                      <a:pt x="17424" y="902"/>
                      <a:pt x="17431" y="901"/>
                      <a:pt x="17438" y="900"/>
                    </a:cubicBezTo>
                    <a:lnTo>
                      <a:pt x="17438" y="900"/>
                    </a:lnTo>
                    <a:cubicBezTo>
                      <a:pt x="17375" y="921"/>
                      <a:pt x="17354" y="942"/>
                      <a:pt x="17291" y="984"/>
                    </a:cubicBezTo>
                    <a:cubicBezTo>
                      <a:pt x="17291" y="984"/>
                      <a:pt x="17270" y="984"/>
                      <a:pt x="17270" y="1005"/>
                    </a:cubicBezTo>
                    <a:cubicBezTo>
                      <a:pt x="17229" y="1025"/>
                      <a:pt x="17187" y="1046"/>
                      <a:pt x="17145" y="1109"/>
                    </a:cubicBezTo>
                    <a:lnTo>
                      <a:pt x="17124" y="1130"/>
                    </a:lnTo>
                    <a:lnTo>
                      <a:pt x="16977" y="1256"/>
                    </a:lnTo>
                    <a:cubicBezTo>
                      <a:pt x="16957" y="1297"/>
                      <a:pt x="16936" y="1318"/>
                      <a:pt x="16915" y="1360"/>
                    </a:cubicBezTo>
                    <a:lnTo>
                      <a:pt x="16852" y="1423"/>
                    </a:lnTo>
                    <a:cubicBezTo>
                      <a:pt x="16203" y="2302"/>
                      <a:pt x="15471" y="4143"/>
                      <a:pt x="14927" y="5524"/>
                    </a:cubicBezTo>
                    <a:cubicBezTo>
                      <a:pt x="14760" y="5922"/>
                      <a:pt x="14613" y="6340"/>
                      <a:pt x="14446" y="6738"/>
                    </a:cubicBezTo>
                    <a:cubicBezTo>
                      <a:pt x="14446" y="6759"/>
                      <a:pt x="14425" y="6779"/>
                      <a:pt x="14425" y="6800"/>
                    </a:cubicBezTo>
                    <a:cubicBezTo>
                      <a:pt x="14425" y="6842"/>
                      <a:pt x="14404" y="6842"/>
                      <a:pt x="14404" y="6863"/>
                    </a:cubicBezTo>
                    <a:cubicBezTo>
                      <a:pt x="14341" y="6968"/>
                      <a:pt x="14320" y="7051"/>
                      <a:pt x="14299" y="7093"/>
                    </a:cubicBezTo>
                    <a:cubicBezTo>
                      <a:pt x="14236" y="7219"/>
                      <a:pt x="14153" y="7365"/>
                      <a:pt x="14111" y="7470"/>
                    </a:cubicBezTo>
                    <a:cubicBezTo>
                      <a:pt x="13930" y="7793"/>
                      <a:pt x="13787" y="8115"/>
                      <a:pt x="13608" y="8438"/>
                    </a:cubicBezTo>
                    <a:lnTo>
                      <a:pt x="13608" y="8438"/>
                    </a:lnTo>
                    <a:cubicBezTo>
                      <a:pt x="13609" y="8436"/>
                      <a:pt x="13609" y="8434"/>
                      <a:pt x="13609" y="8432"/>
                    </a:cubicBezTo>
                    <a:lnTo>
                      <a:pt x="13609" y="8432"/>
                    </a:lnTo>
                    <a:cubicBezTo>
                      <a:pt x="13605" y="8439"/>
                      <a:pt x="13602" y="8446"/>
                      <a:pt x="13598" y="8453"/>
                    </a:cubicBezTo>
                    <a:lnTo>
                      <a:pt x="13598" y="8453"/>
                    </a:lnTo>
                    <a:cubicBezTo>
                      <a:pt x="13599" y="8452"/>
                      <a:pt x="13600" y="8451"/>
                      <a:pt x="13601" y="8450"/>
                    </a:cubicBezTo>
                    <a:lnTo>
                      <a:pt x="13601" y="8450"/>
                    </a:lnTo>
                    <a:cubicBezTo>
                      <a:pt x="13597" y="8458"/>
                      <a:pt x="13592" y="8466"/>
                      <a:pt x="13588" y="8474"/>
                    </a:cubicBezTo>
                    <a:cubicBezTo>
                      <a:pt x="13588" y="8474"/>
                      <a:pt x="13588" y="8474"/>
                      <a:pt x="13588" y="8474"/>
                    </a:cubicBezTo>
                    <a:lnTo>
                      <a:pt x="13588" y="8474"/>
                    </a:lnTo>
                    <a:cubicBezTo>
                      <a:pt x="12527" y="10595"/>
                      <a:pt x="11404" y="12735"/>
                      <a:pt x="10261" y="14814"/>
                    </a:cubicBezTo>
                    <a:cubicBezTo>
                      <a:pt x="8294" y="18308"/>
                      <a:pt x="6181" y="21635"/>
                      <a:pt x="3900" y="24878"/>
                    </a:cubicBezTo>
                    <a:cubicBezTo>
                      <a:pt x="2729" y="26552"/>
                      <a:pt x="1536" y="28226"/>
                      <a:pt x="301" y="29879"/>
                    </a:cubicBezTo>
                    <a:cubicBezTo>
                      <a:pt x="1" y="30291"/>
                      <a:pt x="299" y="30750"/>
                      <a:pt x="688" y="30750"/>
                    </a:cubicBezTo>
                    <a:cubicBezTo>
                      <a:pt x="813" y="30750"/>
                      <a:pt x="948" y="30703"/>
                      <a:pt x="1076" y="30591"/>
                    </a:cubicBezTo>
                    <a:cubicBezTo>
                      <a:pt x="2540" y="29251"/>
                      <a:pt x="4047" y="27787"/>
                      <a:pt x="5532" y="26155"/>
                    </a:cubicBezTo>
                    <a:lnTo>
                      <a:pt x="5532" y="26134"/>
                    </a:lnTo>
                    <a:lnTo>
                      <a:pt x="5616" y="26050"/>
                    </a:lnTo>
                    <a:cubicBezTo>
                      <a:pt x="11726" y="19355"/>
                      <a:pt x="17375" y="10546"/>
                      <a:pt x="18379" y="1988"/>
                    </a:cubicBezTo>
                    <a:lnTo>
                      <a:pt x="18379" y="1883"/>
                    </a:lnTo>
                    <a:cubicBezTo>
                      <a:pt x="18421" y="1360"/>
                      <a:pt x="18484" y="816"/>
                      <a:pt x="18505" y="293"/>
                    </a:cubicBezTo>
                    <a:lnTo>
                      <a:pt x="18505" y="189"/>
                    </a:lnTo>
                    <a:cubicBezTo>
                      <a:pt x="18484" y="84"/>
                      <a:pt x="18379" y="0"/>
                      <a:pt x="182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4"/>
              <p:cNvSpPr/>
              <p:nvPr/>
            </p:nvSpPr>
            <p:spPr>
              <a:xfrm>
                <a:off x="19279125" y="28273675"/>
                <a:ext cx="2565725" cy="1180375"/>
              </a:xfrm>
              <a:custGeom>
                <a:avLst/>
                <a:gdLst/>
                <a:ahLst/>
                <a:cxnLst/>
                <a:rect l="l" t="t" r="r" b="b"/>
                <a:pathLst>
                  <a:path w="102629" h="47215" extrusionOk="0">
                    <a:moveTo>
                      <a:pt x="72729" y="5754"/>
                    </a:moveTo>
                    <a:lnTo>
                      <a:pt x="72729" y="5754"/>
                    </a:lnTo>
                    <a:cubicBezTo>
                      <a:pt x="73231" y="6277"/>
                      <a:pt x="73733" y="6800"/>
                      <a:pt x="74194" y="7365"/>
                    </a:cubicBezTo>
                    <a:cubicBezTo>
                      <a:pt x="74232" y="7403"/>
                      <a:pt x="74269" y="7419"/>
                      <a:pt x="74305" y="7419"/>
                    </a:cubicBezTo>
                    <a:cubicBezTo>
                      <a:pt x="74369" y="7419"/>
                      <a:pt x="74426" y="7369"/>
                      <a:pt x="74466" y="7302"/>
                    </a:cubicBezTo>
                    <a:cubicBezTo>
                      <a:pt x="76328" y="9144"/>
                      <a:pt x="77918" y="11173"/>
                      <a:pt x="79257" y="13391"/>
                    </a:cubicBezTo>
                    <a:lnTo>
                      <a:pt x="79257" y="13433"/>
                    </a:lnTo>
                    <a:cubicBezTo>
                      <a:pt x="80659" y="15777"/>
                      <a:pt x="81789" y="18371"/>
                      <a:pt x="82626" y="21196"/>
                    </a:cubicBezTo>
                    <a:cubicBezTo>
                      <a:pt x="82103" y="21070"/>
                      <a:pt x="81559" y="20966"/>
                      <a:pt x="81036" y="20819"/>
                    </a:cubicBezTo>
                    <a:lnTo>
                      <a:pt x="81036" y="20777"/>
                    </a:lnTo>
                    <a:cubicBezTo>
                      <a:pt x="80994" y="20756"/>
                      <a:pt x="80931" y="20694"/>
                      <a:pt x="80868" y="20694"/>
                    </a:cubicBezTo>
                    <a:cubicBezTo>
                      <a:pt x="80847" y="20694"/>
                      <a:pt x="80847" y="20694"/>
                      <a:pt x="80827" y="20714"/>
                    </a:cubicBezTo>
                    <a:cubicBezTo>
                      <a:pt x="80785" y="20756"/>
                      <a:pt x="80743" y="20777"/>
                      <a:pt x="80722" y="20798"/>
                    </a:cubicBezTo>
                    <a:cubicBezTo>
                      <a:pt x="79885" y="20610"/>
                      <a:pt x="79006" y="20463"/>
                      <a:pt x="78169" y="20275"/>
                    </a:cubicBezTo>
                    <a:lnTo>
                      <a:pt x="78169" y="20254"/>
                    </a:lnTo>
                    <a:cubicBezTo>
                      <a:pt x="78169" y="20254"/>
                      <a:pt x="78169" y="20233"/>
                      <a:pt x="78211" y="20233"/>
                    </a:cubicBezTo>
                    <a:cubicBezTo>
                      <a:pt x="78839" y="14416"/>
                      <a:pt x="76579" y="9834"/>
                      <a:pt x="73043" y="6152"/>
                    </a:cubicBezTo>
                    <a:lnTo>
                      <a:pt x="72729" y="5754"/>
                    </a:lnTo>
                    <a:close/>
                    <a:moveTo>
                      <a:pt x="72311" y="19857"/>
                    </a:moveTo>
                    <a:cubicBezTo>
                      <a:pt x="73985" y="20066"/>
                      <a:pt x="75637" y="20338"/>
                      <a:pt x="77311" y="20610"/>
                    </a:cubicBezTo>
                    <a:cubicBezTo>
                      <a:pt x="76935" y="21091"/>
                      <a:pt x="76579" y="21531"/>
                      <a:pt x="76223" y="22012"/>
                    </a:cubicBezTo>
                    <a:cubicBezTo>
                      <a:pt x="74884" y="23644"/>
                      <a:pt x="73524" y="25297"/>
                      <a:pt x="72164" y="26929"/>
                    </a:cubicBezTo>
                    <a:lnTo>
                      <a:pt x="72164" y="26950"/>
                    </a:lnTo>
                    <a:cubicBezTo>
                      <a:pt x="71516" y="27703"/>
                      <a:pt x="70867" y="28456"/>
                      <a:pt x="70218" y="29230"/>
                    </a:cubicBezTo>
                    <a:cubicBezTo>
                      <a:pt x="69465" y="30109"/>
                      <a:pt x="68712" y="30967"/>
                      <a:pt x="67917" y="31867"/>
                    </a:cubicBezTo>
                    <a:lnTo>
                      <a:pt x="67896" y="31888"/>
                    </a:lnTo>
                    <a:cubicBezTo>
                      <a:pt x="66640" y="33331"/>
                      <a:pt x="65364" y="34733"/>
                      <a:pt x="64067" y="36156"/>
                    </a:cubicBezTo>
                    <a:cubicBezTo>
                      <a:pt x="65615" y="34210"/>
                      <a:pt x="67080" y="32181"/>
                      <a:pt x="68335" y="30067"/>
                    </a:cubicBezTo>
                    <a:cubicBezTo>
                      <a:pt x="68440" y="29879"/>
                      <a:pt x="68586" y="29670"/>
                      <a:pt x="68691" y="29481"/>
                    </a:cubicBezTo>
                    <a:cubicBezTo>
                      <a:pt x="68754" y="29356"/>
                      <a:pt x="68816" y="29251"/>
                      <a:pt x="68900" y="29126"/>
                    </a:cubicBezTo>
                    <a:cubicBezTo>
                      <a:pt x="69047" y="28854"/>
                      <a:pt x="69172" y="28603"/>
                      <a:pt x="69319" y="28331"/>
                    </a:cubicBezTo>
                    <a:lnTo>
                      <a:pt x="69465" y="28017"/>
                    </a:lnTo>
                    <a:lnTo>
                      <a:pt x="69779" y="27389"/>
                    </a:lnTo>
                    <a:cubicBezTo>
                      <a:pt x="69821" y="27285"/>
                      <a:pt x="69883" y="27201"/>
                      <a:pt x="69904" y="27096"/>
                    </a:cubicBezTo>
                    <a:cubicBezTo>
                      <a:pt x="70051" y="26824"/>
                      <a:pt x="70176" y="26552"/>
                      <a:pt x="70302" y="26259"/>
                    </a:cubicBezTo>
                    <a:cubicBezTo>
                      <a:pt x="70344" y="26155"/>
                      <a:pt x="70386" y="26092"/>
                      <a:pt x="70428" y="25987"/>
                    </a:cubicBezTo>
                    <a:cubicBezTo>
                      <a:pt x="70574" y="25715"/>
                      <a:pt x="70679" y="25422"/>
                      <a:pt x="70783" y="25171"/>
                    </a:cubicBezTo>
                    <a:cubicBezTo>
                      <a:pt x="70804" y="25108"/>
                      <a:pt x="70804" y="25088"/>
                      <a:pt x="70825" y="25046"/>
                    </a:cubicBezTo>
                    <a:cubicBezTo>
                      <a:pt x="70930" y="24753"/>
                      <a:pt x="71055" y="24460"/>
                      <a:pt x="71160" y="24167"/>
                    </a:cubicBezTo>
                    <a:cubicBezTo>
                      <a:pt x="71202" y="24104"/>
                      <a:pt x="71223" y="24041"/>
                      <a:pt x="71244" y="23958"/>
                    </a:cubicBezTo>
                    <a:cubicBezTo>
                      <a:pt x="71348" y="23644"/>
                      <a:pt x="71453" y="23330"/>
                      <a:pt x="71557" y="23058"/>
                    </a:cubicBezTo>
                    <a:cubicBezTo>
                      <a:pt x="71557" y="22995"/>
                      <a:pt x="71578" y="22974"/>
                      <a:pt x="71578" y="22911"/>
                    </a:cubicBezTo>
                    <a:cubicBezTo>
                      <a:pt x="71683" y="22598"/>
                      <a:pt x="71767" y="22326"/>
                      <a:pt x="71850" y="22012"/>
                    </a:cubicBezTo>
                    <a:cubicBezTo>
                      <a:pt x="71850" y="21970"/>
                      <a:pt x="71871" y="21949"/>
                      <a:pt x="71871" y="21928"/>
                    </a:cubicBezTo>
                    <a:cubicBezTo>
                      <a:pt x="71955" y="21593"/>
                      <a:pt x="72039" y="21279"/>
                      <a:pt x="72101" y="20924"/>
                    </a:cubicBezTo>
                    <a:cubicBezTo>
                      <a:pt x="72101" y="20903"/>
                      <a:pt x="72143" y="20882"/>
                      <a:pt x="72143" y="20819"/>
                    </a:cubicBezTo>
                    <a:cubicBezTo>
                      <a:pt x="72206" y="20505"/>
                      <a:pt x="72269" y="20170"/>
                      <a:pt x="72311" y="19857"/>
                    </a:cubicBezTo>
                    <a:close/>
                    <a:moveTo>
                      <a:pt x="64761" y="0"/>
                    </a:moveTo>
                    <a:cubicBezTo>
                      <a:pt x="64113" y="0"/>
                      <a:pt x="63614" y="912"/>
                      <a:pt x="64213" y="1423"/>
                    </a:cubicBezTo>
                    <a:cubicBezTo>
                      <a:pt x="65238" y="2281"/>
                      <a:pt x="66180" y="3243"/>
                      <a:pt x="67059" y="4269"/>
                    </a:cubicBezTo>
                    <a:lnTo>
                      <a:pt x="67080" y="4269"/>
                    </a:lnTo>
                    <a:lnTo>
                      <a:pt x="67122" y="4289"/>
                    </a:lnTo>
                    <a:cubicBezTo>
                      <a:pt x="67122" y="4331"/>
                      <a:pt x="67143" y="4331"/>
                      <a:pt x="67143" y="4331"/>
                    </a:cubicBezTo>
                    <a:lnTo>
                      <a:pt x="67143" y="4352"/>
                    </a:lnTo>
                    <a:lnTo>
                      <a:pt x="67163" y="4373"/>
                    </a:lnTo>
                    <a:cubicBezTo>
                      <a:pt x="69904" y="7574"/>
                      <a:pt x="72143" y="11299"/>
                      <a:pt x="74382" y="14940"/>
                    </a:cubicBezTo>
                    <a:cubicBezTo>
                      <a:pt x="75031" y="16007"/>
                      <a:pt x="75700" y="17053"/>
                      <a:pt x="76349" y="18078"/>
                    </a:cubicBezTo>
                    <a:cubicBezTo>
                      <a:pt x="76433" y="18183"/>
                      <a:pt x="76474" y="18287"/>
                      <a:pt x="76558" y="18392"/>
                    </a:cubicBezTo>
                    <a:cubicBezTo>
                      <a:pt x="76746" y="18664"/>
                      <a:pt x="76893" y="18915"/>
                      <a:pt x="77081" y="19187"/>
                    </a:cubicBezTo>
                    <a:cubicBezTo>
                      <a:pt x="77102" y="19229"/>
                      <a:pt x="77165" y="19292"/>
                      <a:pt x="77186" y="19334"/>
                    </a:cubicBezTo>
                    <a:cubicBezTo>
                      <a:pt x="77374" y="19606"/>
                      <a:pt x="77542" y="19878"/>
                      <a:pt x="77730" y="20150"/>
                    </a:cubicBezTo>
                    <a:cubicBezTo>
                      <a:pt x="77709" y="20150"/>
                      <a:pt x="77688" y="20170"/>
                      <a:pt x="77625" y="20191"/>
                    </a:cubicBezTo>
                    <a:cubicBezTo>
                      <a:pt x="75575" y="19815"/>
                      <a:pt x="73524" y="19501"/>
                      <a:pt x="71453" y="19229"/>
                    </a:cubicBezTo>
                    <a:cubicBezTo>
                      <a:pt x="72039" y="13956"/>
                      <a:pt x="68963" y="9248"/>
                      <a:pt x="64862" y="5796"/>
                    </a:cubicBezTo>
                    <a:lnTo>
                      <a:pt x="64841" y="5754"/>
                    </a:lnTo>
                    <a:lnTo>
                      <a:pt x="64820" y="5754"/>
                    </a:lnTo>
                    <a:cubicBezTo>
                      <a:pt x="62016" y="3411"/>
                      <a:pt x="58710" y="1611"/>
                      <a:pt x="55739" y="565"/>
                    </a:cubicBezTo>
                    <a:cubicBezTo>
                      <a:pt x="55650" y="534"/>
                      <a:pt x="55563" y="520"/>
                      <a:pt x="55478" y="520"/>
                    </a:cubicBezTo>
                    <a:cubicBezTo>
                      <a:pt x="54985" y="520"/>
                      <a:pt x="54588" y="997"/>
                      <a:pt x="54588" y="1444"/>
                    </a:cubicBezTo>
                    <a:cubicBezTo>
                      <a:pt x="54588" y="1674"/>
                      <a:pt x="54693" y="1946"/>
                      <a:pt x="54986" y="2072"/>
                    </a:cubicBezTo>
                    <a:cubicBezTo>
                      <a:pt x="55509" y="2364"/>
                      <a:pt x="55990" y="2678"/>
                      <a:pt x="56492" y="2992"/>
                    </a:cubicBezTo>
                    <a:cubicBezTo>
                      <a:pt x="56513" y="2992"/>
                      <a:pt x="56513" y="3013"/>
                      <a:pt x="56555" y="3034"/>
                    </a:cubicBezTo>
                    <a:cubicBezTo>
                      <a:pt x="57811" y="4038"/>
                      <a:pt x="59087" y="4980"/>
                      <a:pt x="60342" y="5942"/>
                    </a:cubicBezTo>
                    <a:lnTo>
                      <a:pt x="60363" y="5942"/>
                    </a:lnTo>
                    <a:cubicBezTo>
                      <a:pt x="61849" y="7261"/>
                      <a:pt x="63272" y="8683"/>
                      <a:pt x="64611" y="10211"/>
                    </a:cubicBezTo>
                    <a:cubicBezTo>
                      <a:pt x="66619" y="12450"/>
                      <a:pt x="68021" y="15128"/>
                      <a:pt x="69758" y="17576"/>
                    </a:cubicBezTo>
                    <a:cubicBezTo>
                      <a:pt x="69779" y="17618"/>
                      <a:pt x="69800" y="17639"/>
                      <a:pt x="69800" y="17681"/>
                    </a:cubicBezTo>
                    <a:cubicBezTo>
                      <a:pt x="69883" y="17827"/>
                      <a:pt x="69988" y="17932"/>
                      <a:pt x="70072" y="18057"/>
                    </a:cubicBezTo>
                    <a:cubicBezTo>
                      <a:pt x="70114" y="18141"/>
                      <a:pt x="70176" y="18183"/>
                      <a:pt x="70218" y="18266"/>
                    </a:cubicBezTo>
                    <a:cubicBezTo>
                      <a:pt x="70302" y="18371"/>
                      <a:pt x="70344" y="18455"/>
                      <a:pt x="70428" y="18559"/>
                    </a:cubicBezTo>
                    <a:cubicBezTo>
                      <a:pt x="70511" y="18664"/>
                      <a:pt x="70595" y="18769"/>
                      <a:pt x="70700" y="18873"/>
                    </a:cubicBezTo>
                    <a:cubicBezTo>
                      <a:pt x="70741" y="18915"/>
                      <a:pt x="70804" y="18999"/>
                      <a:pt x="70846" y="19041"/>
                    </a:cubicBezTo>
                    <a:cubicBezTo>
                      <a:pt x="70909" y="19103"/>
                      <a:pt x="70930" y="19145"/>
                      <a:pt x="70992" y="19208"/>
                    </a:cubicBezTo>
                    <a:cubicBezTo>
                      <a:pt x="69570" y="19020"/>
                      <a:pt x="68147" y="18894"/>
                      <a:pt x="66745" y="18769"/>
                    </a:cubicBezTo>
                    <a:lnTo>
                      <a:pt x="66766" y="18769"/>
                    </a:lnTo>
                    <a:cubicBezTo>
                      <a:pt x="66763" y="18768"/>
                      <a:pt x="66761" y="18768"/>
                      <a:pt x="66758" y="18768"/>
                    </a:cubicBezTo>
                    <a:lnTo>
                      <a:pt x="66758" y="18768"/>
                    </a:lnTo>
                    <a:cubicBezTo>
                      <a:pt x="66814" y="18763"/>
                      <a:pt x="66854" y="18725"/>
                      <a:pt x="66912" y="18706"/>
                    </a:cubicBezTo>
                    <a:lnTo>
                      <a:pt x="66933" y="18685"/>
                    </a:lnTo>
                    <a:cubicBezTo>
                      <a:pt x="66975" y="18601"/>
                      <a:pt x="67017" y="18497"/>
                      <a:pt x="66954" y="18413"/>
                    </a:cubicBezTo>
                    <a:cubicBezTo>
                      <a:pt x="63837" y="14228"/>
                      <a:pt x="59673" y="10608"/>
                      <a:pt x="55216" y="7512"/>
                    </a:cubicBezTo>
                    <a:cubicBezTo>
                      <a:pt x="55174" y="7491"/>
                      <a:pt x="55153" y="7491"/>
                      <a:pt x="55132" y="7470"/>
                    </a:cubicBezTo>
                    <a:cubicBezTo>
                      <a:pt x="54233" y="6842"/>
                      <a:pt x="53333" y="6256"/>
                      <a:pt x="52412" y="5691"/>
                    </a:cubicBezTo>
                    <a:cubicBezTo>
                      <a:pt x="52391" y="5691"/>
                      <a:pt x="52391" y="5649"/>
                      <a:pt x="52350" y="5629"/>
                    </a:cubicBezTo>
                    <a:cubicBezTo>
                      <a:pt x="51701" y="5210"/>
                      <a:pt x="51052" y="4813"/>
                      <a:pt x="50404" y="4436"/>
                    </a:cubicBezTo>
                    <a:cubicBezTo>
                      <a:pt x="49211" y="3745"/>
                      <a:pt x="48039" y="3076"/>
                      <a:pt x="46888" y="2469"/>
                    </a:cubicBezTo>
                    <a:cubicBezTo>
                      <a:pt x="46771" y="2407"/>
                      <a:pt x="46661" y="2379"/>
                      <a:pt x="46560" y="2379"/>
                    </a:cubicBezTo>
                    <a:cubicBezTo>
                      <a:pt x="46119" y="2379"/>
                      <a:pt x="45860" y="2901"/>
                      <a:pt x="46031" y="3327"/>
                    </a:cubicBezTo>
                    <a:lnTo>
                      <a:pt x="46051" y="3348"/>
                    </a:lnTo>
                    <a:cubicBezTo>
                      <a:pt x="46072" y="3432"/>
                      <a:pt x="46114" y="3515"/>
                      <a:pt x="46177" y="3599"/>
                    </a:cubicBezTo>
                    <a:cubicBezTo>
                      <a:pt x="50445" y="8118"/>
                      <a:pt x="55551" y="12722"/>
                      <a:pt x="61137" y="16007"/>
                    </a:cubicBezTo>
                    <a:cubicBezTo>
                      <a:pt x="61179" y="16049"/>
                      <a:pt x="61200" y="16049"/>
                      <a:pt x="61221" y="16069"/>
                    </a:cubicBezTo>
                    <a:cubicBezTo>
                      <a:pt x="61514" y="16258"/>
                      <a:pt x="61807" y="16404"/>
                      <a:pt x="62121" y="16572"/>
                    </a:cubicBezTo>
                    <a:cubicBezTo>
                      <a:pt x="62184" y="16613"/>
                      <a:pt x="62267" y="16634"/>
                      <a:pt x="62351" y="16697"/>
                    </a:cubicBezTo>
                    <a:cubicBezTo>
                      <a:pt x="62644" y="16844"/>
                      <a:pt x="62916" y="17011"/>
                      <a:pt x="63230" y="17157"/>
                    </a:cubicBezTo>
                    <a:cubicBezTo>
                      <a:pt x="63376" y="17220"/>
                      <a:pt x="63481" y="17304"/>
                      <a:pt x="63606" y="17346"/>
                    </a:cubicBezTo>
                    <a:cubicBezTo>
                      <a:pt x="63816" y="17450"/>
                      <a:pt x="64004" y="17555"/>
                      <a:pt x="64213" y="17639"/>
                    </a:cubicBezTo>
                    <a:cubicBezTo>
                      <a:pt x="64360" y="17722"/>
                      <a:pt x="64548" y="17785"/>
                      <a:pt x="64715" y="17869"/>
                    </a:cubicBezTo>
                    <a:cubicBezTo>
                      <a:pt x="64946" y="17973"/>
                      <a:pt x="65155" y="18078"/>
                      <a:pt x="65385" y="18183"/>
                    </a:cubicBezTo>
                    <a:cubicBezTo>
                      <a:pt x="65531" y="18266"/>
                      <a:pt x="65699" y="18308"/>
                      <a:pt x="65866" y="18392"/>
                    </a:cubicBezTo>
                    <a:lnTo>
                      <a:pt x="66410" y="18622"/>
                    </a:lnTo>
                    <a:cubicBezTo>
                      <a:pt x="66512" y="18683"/>
                      <a:pt x="66615" y="18705"/>
                      <a:pt x="66717" y="18764"/>
                    </a:cubicBezTo>
                    <a:lnTo>
                      <a:pt x="66717" y="18764"/>
                    </a:lnTo>
                    <a:cubicBezTo>
                      <a:pt x="63282" y="18461"/>
                      <a:pt x="59832" y="18310"/>
                      <a:pt x="56381" y="18310"/>
                    </a:cubicBezTo>
                    <a:cubicBezTo>
                      <a:pt x="45847" y="18310"/>
                      <a:pt x="35302" y="19722"/>
                      <a:pt x="25149" y="22556"/>
                    </a:cubicBezTo>
                    <a:cubicBezTo>
                      <a:pt x="25756" y="22221"/>
                      <a:pt x="26341" y="21865"/>
                      <a:pt x="26906" y="21510"/>
                    </a:cubicBezTo>
                    <a:cubicBezTo>
                      <a:pt x="26927" y="21489"/>
                      <a:pt x="26969" y="21447"/>
                      <a:pt x="26969" y="21426"/>
                    </a:cubicBezTo>
                    <a:lnTo>
                      <a:pt x="26969" y="21321"/>
                    </a:lnTo>
                    <a:cubicBezTo>
                      <a:pt x="26969" y="21300"/>
                      <a:pt x="26969" y="21300"/>
                      <a:pt x="26927" y="21279"/>
                    </a:cubicBezTo>
                    <a:cubicBezTo>
                      <a:pt x="27409" y="21196"/>
                      <a:pt x="27848" y="21112"/>
                      <a:pt x="28287" y="21007"/>
                    </a:cubicBezTo>
                    <a:cubicBezTo>
                      <a:pt x="28664" y="20924"/>
                      <a:pt x="28999" y="20861"/>
                      <a:pt x="29375" y="20756"/>
                    </a:cubicBezTo>
                    <a:cubicBezTo>
                      <a:pt x="29396" y="20756"/>
                      <a:pt x="29396" y="20714"/>
                      <a:pt x="29417" y="20714"/>
                    </a:cubicBezTo>
                    <a:cubicBezTo>
                      <a:pt x="29543" y="20673"/>
                      <a:pt x="29543" y="20547"/>
                      <a:pt x="29501" y="20442"/>
                    </a:cubicBezTo>
                    <a:cubicBezTo>
                      <a:pt x="29480" y="20380"/>
                      <a:pt x="29417" y="20338"/>
                      <a:pt x="29375" y="20296"/>
                    </a:cubicBezTo>
                    <a:cubicBezTo>
                      <a:pt x="27701" y="19710"/>
                      <a:pt x="25881" y="19354"/>
                      <a:pt x="23998" y="19208"/>
                    </a:cubicBezTo>
                    <a:lnTo>
                      <a:pt x="23935" y="19208"/>
                    </a:lnTo>
                    <a:cubicBezTo>
                      <a:pt x="23580" y="19187"/>
                      <a:pt x="23224" y="19145"/>
                      <a:pt x="22889" y="19124"/>
                    </a:cubicBezTo>
                    <a:lnTo>
                      <a:pt x="22722" y="19124"/>
                    </a:lnTo>
                    <a:cubicBezTo>
                      <a:pt x="22408" y="19124"/>
                      <a:pt x="22073" y="19103"/>
                      <a:pt x="21759" y="19103"/>
                    </a:cubicBezTo>
                    <a:lnTo>
                      <a:pt x="20295" y="19103"/>
                    </a:lnTo>
                    <a:cubicBezTo>
                      <a:pt x="20002" y="19103"/>
                      <a:pt x="19751" y="19124"/>
                      <a:pt x="19458" y="19124"/>
                    </a:cubicBezTo>
                    <a:cubicBezTo>
                      <a:pt x="19332" y="19124"/>
                      <a:pt x="19186" y="19145"/>
                      <a:pt x="19060" y="19145"/>
                    </a:cubicBezTo>
                    <a:cubicBezTo>
                      <a:pt x="18830" y="19187"/>
                      <a:pt x="18558" y="19187"/>
                      <a:pt x="18328" y="19208"/>
                    </a:cubicBezTo>
                    <a:cubicBezTo>
                      <a:pt x="18181" y="19229"/>
                      <a:pt x="18014" y="19229"/>
                      <a:pt x="17867" y="19250"/>
                    </a:cubicBezTo>
                    <a:cubicBezTo>
                      <a:pt x="17658" y="19292"/>
                      <a:pt x="17407" y="19313"/>
                      <a:pt x="17198" y="19334"/>
                    </a:cubicBezTo>
                    <a:cubicBezTo>
                      <a:pt x="17030" y="19354"/>
                      <a:pt x="16842" y="19396"/>
                      <a:pt x="16654" y="19396"/>
                    </a:cubicBezTo>
                    <a:cubicBezTo>
                      <a:pt x="16466" y="19417"/>
                      <a:pt x="16256" y="19438"/>
                      <a:pt x="16089" y="19459"/>
                    </a:cubicBezTo>
                    <a:cubicBezTo>
                      <a:pt x="15880" y="19501"/>
                      <a:pt x="15670" y="19522"/>
                      <a:pt x="15482" y="19543"/>
                    </a:cubicBezTo>
                    <a:cubicBezTo>
                      <a:pt x="15294" y="19564"/>
                      <a:pt x="15147" y="19606"/>
                      <a:pt x="14959" y="19626"/>
                    </a:cubicBezTo>
                    <a:cubicBezTo>
                      <a:pt x="14750" y="19647"/>
                      <a:pt x="14520" y="19710"/>
                      <a:pt x="14310" y="19731"/>
                    </a:cubicBezTo>
                    <a:cubicBezTo>
                      <a:pt x="14143" y="19752"/>
                      <a:pt x="13955" y="19773"/>
                      <a:pt x="13808" y="19836"/>
                    </a:cubicBezTo>
                    <a:cubicBezTo>
                      <a:pt x="13599" y="19878"/>
                      <a:pt x="13390" y="19919"/>
                      <a:pt x="13181" y="19961"/>
                    </a:cubicBezTo>
                    <a:cubicBezTo>
                      <a:pt x="12971" y="20024"/>
                      <a:pt x="12741" y="20045"/>
                      <a:pt x="12532" y="20087"/>
                    </a:cubicBezTo>
                    <a:cubicBezTo>
                      <a:pt x="12364" y="20129"/>
                      <a:pt x="12218" y="20170"/>
                      <a:pt x="12051" y="20191"/>
                    </a:cubicBezTo>
                    <a:cubicBezTo>
                      <a:pt x="12030" y="20191"/>
                      <a:pt x="12009" y="20191"/>
                      <a:pt x="11967" y="20233"/>
                    </a:cubicBezTo>
                    <a:cubicBezTo>
                      <a:pt x="11611" y="20296"/>
                      <a:pt x="11276" y="20380"/>
                      <a:pt x="10900" y="20484"/>
                    </a:cubicBezTo>
                    <a:cubicBezTo>
                      <a:pt x="10889" y="20474"/>
                      <a:pt x="10863" y="20469"/>
                      <a:pt x="10829" y="20469"/>
                    </a:cubicBezTo>
                    <a:cubicBezTo>
                      <a:pt x="10795" y="20469"/>
                      <a:pt x="10753" y="20474"/>
                      <a:pt x="10712" y="20484"/>
                    </a:cubicBezTo>
                    <a:cubicBezTo>
                      <a:pt x="10544" y="20568"/>
                      <a:pt x="10293" y="20610"/>
                      <a:pt x="10126" y="20694"/>
                    </a:cubicBezTo>
                    <a:cubicBezTo>
                      <a:pt x="7092" y="21489"/>
                      <a:pt x="4204" y="22493"/>
                      <a:pt x="1756" y="23581"/>
                    </a:cubicBezTo>
                    <a:cubicBezTo>
                      <a:pt x="1401" y="23719"/>
                      <a:pt x="1381" y="24341"/>
                      <a:pt x="1801" y="24341"/>
                    </a:cubicBezTo>
                    <a:cubicBezTo>
                      <a:pt x="1826" y="24341"/>
                      <a:pt x="1853" y="24339"/>
                      <a:pt x="1882" y="24334"/>
                    </a:cubicBezTo>
                    <a:cubicBezTo>
                      <a:pt x="2279" y="24272"/>
                      <a:pt x="2656" y="24209"/>
                      <a:pt x="3053" y="24146"/>
                    </a:cubicBezTo>
                    <a:lnTo>
                      <a:pt x="3074" y="24146"/>
                    </a:lnTo>
                    <a:cubicBezTo>
                      <a:pt x="7510" y="23476"/>
                      <a:pt x="11925" y="22786"/>
                      <a:pt x="16340" y="22221"/>
                    </a:cubicBezTo>
                    <a:cubicBezTo>
                      <a:pt x="16926" y="22137"/>
                      <a:pt x="17470" y="22075"/>
                      <a:pt x="18077" y="22033"/>
                    </a:cubicBezTo>
                    <a:lnTo>
                      <a:pt x="18244" y="22033"/>
                    </a:lnTo>
                    <a:cubicBezTo>
                      <a:pt x="19960" y="21907"/>
                      <a:pt x="21696" y="21823"/>
                      <a:pt x="23412" y="21698"/>
                    </a:cubicBezTo>
                    <a:lnTo>
                      <a:pt x="23433" y="21698"/>
                    </a:lnTo>
                    <a:cubicBezTo>
                      <a:pt x="22994" y="21761"/>
                      <a:pt x="22575" y="21844"/>
                      <a:pt x="22115" y="21928"/>
                    </a:cubicBezTo>
                    <a:cubicBezTo>
                      <a:pt x="21906" y="21949"/>
                      <a:pt x="21696" y="22012"/>
                      <a:pt x="21487" y="22054"/>
                    </a:cubicBezTo>
                    <a:cubicBezTo>
                      <a:pt x="21278" y="22116"/>
                      <a:pt x="21069" y="22137"/>
                      <a:pt x="20859" y="22179"/>
                    </a:cubicBezTo>
                    <a:cubicBezTo>
                      <a:pt x="20587" y="22242"/>
                      <a:pt x="20295" y="22284"/>
                      <a:pt x="20002" y="22367"/>
                    </a:cubicBezTo>
                    <a:cubicBezTo>
                      <a:pt x="19897" y="22388"/>
                      <a:pt x="19792" y="22430"/>
                      <a:pt x="19667" y="22451"/>
                    </a:cubicBezTo>
                    <a:cubicBezTo>
                      <a:pt x="13160" y="23811"/>
                      <a:pt x="6631" y="25883"/>
                      <a:pt x="501" y="27829"/>
                    </a:cubicBezTo>
                    <a:cubicBezTo>
                      <a:pt x="292" y="27912"/>
                      <a:pt x="145" y="28080"/>
                      <a:pt x="103" y="28226"/>
                    </a:cubicBezTo>
                    <a:cubicBezTo>
                      <a:pt x="1" y="28615"/>
                      <a:pt x="199" y="29064"/>
                      <a:pt x="677" y="29064"/>
                    </a:cubicBezTo>
                    <a:cubicBezTo>
                      <a:pt x="688" y="29064"/>
                      <a:pt x="699" y="29063"/>
                      <a:pt x="710" y="29063"/>
                    </a:cubicBezTo>
                    <a:cubicBezTo>
                      <a:pt x="1714" y="29021"/>
                      <a:pt x="2761" y="28937"/>
                      <a:pt x="3807" y="28833"/>
                    </a:cubicBezTo>
                    <a:cubicBezTo>
                      <a:pt x="6631" y="28561"/>
                      <a:pt x="9498" y="28101"/>
                      <a:pt x="12281" y="27452"/>
                    </a:cubicBezTo>
                    <a:lnTo>
                      <a:pt x="12323" y="27452"/>
                    </a:lnTo>
                    <a:cubicBezTo>
                      <a:pt x="12657" y="27368"/>
                      <a:pt x="13013" y="27285"/>
                      <a:pt x="13369" y="27180"/>
                    </a:cubicBezTo>
                    <a:cubicBezTo>
                      <a:pt x="13411" y="27159"/>
                      <a:pt x="13473" y="27159"/>
                      <a:pt x="13536" y="27138"/>
                    </a:cubicBezTo>
                    <a:cubicBezTo>
                      <a:pt x="14206" y="26971"/>
                      <a:pt x="14854" y="26782"/>
                      <a:pt x="15482" y="26615"/>
                    </a:cubicBezTo>
                    <a:cubicBezTo>
                      <a:pt x="15524" y="26573"/>
                      <a:pt x="15587" y="26573"/>
                      <a:pt x="15629" y="26552"/>
                    </a:cubicBezTo>
                    <a:cubicBezTo>
                      <a:pt x="15880" y="26468"/>
                      <a:pt x="16089" y="26427"/>
                      <a:pt x="16319" y="26343"/>
                    </a:cubicBezTo>
                    <a:cubicBezTo>
                      <a:pt x="16549" y="26259"/>
                      <a:pt x="16758" y="26217"/>
                      <a:pt x="16989" y="26134"/>
                    </a:cubicBezTo>
                    <a:cubicBezTo>
                      <a:pt x="17177" y="26092"/>
                      <a:pt x="17365" y="26008"/>
                      <a:pt x="17554" y="25945"/>
                    </a:cubicBezTo>
                    <a:cubicBezTo>
                      <a:pt x="17888" y="25841"/>
                      <a:pt x="18223" y="25715"/>
                      <a:pt x="18558" y="25590"/>
                    </a:cubicBezTo>
                    <a:lnTo>
                      <a:pt x="18809" y="25506"/>
                    </a:lnTo>
                    <a:cubicBezTo>
                      <a:pt x="19248" y="25360"/>
                      <a:pt x="19688" y="25171"/>
                      <a:pt x="20127" y="24983"/>
                    </a:cubicBezTo>
                    <a:lnTo>
                      <a:pt x="20295" y="24899"/>
                    </a:lnTo>
                    <a:cubicBezTo>
                      <a:pt x="20713" y="24753"/>
                      <a:pt x="21111" y="24564"/>
                      <a:pt x="21529" y="24376"/>
                    </a:cubicBezTo>
                    <a:cubicBezTo>
                      <a:pt x="21550" y="24355"/>
                      <a:pt x="21592" y="24355"/>
                      <a:pt x="21634" y="24334"/>
                    </a:cubicBezTo>
                    <a:cubicBezTo>
                      <a:pt x="22094" y="24125"/>
                      <a:pt x="22596" y="23895"/>
                      <a:pt x="23036" y="23686"/>
                    </a:cubicBezTo>
                    <a:cubicBezTo>
                      <a:pt x="24458" y="23267"/>
                      <a:pt x="25860" y="22891"/>
                      <a:pt x="27283" y="22535"/>
                    </a:cubicBezTo>
                    <a:lnTo>
                      <a:pt x="27283" y="22535"/>
                    </a:lnTo>
                    <a:cubicBezTo>
                      <a:pt x="25839" y="23414"/>
                      <a:pt x="24458" y="24460"/>
                      <a:pt x="23119" y="25527"/>
                    </a:cubicBezTo>
                    <a:cubicBezTo>
                      <a:pt x="22115" y="26343"/>
                      <a:pt x="21131" y="27180"/>
                      <a:pt x="20127" y="28017"/>
                    </a:cubicBezTo>
                    <a:cubicBezTo>
                      <a:pt x="18558" y="29356"/>
                      <a:pt x="16968" y="30653"/>
                      <a:pt x="15294" y="31804"/>
                    </a:cubicBezTo>
                    <a:cubicBezTo>
                      <a:pt x="15001" y="31992"/>
                      <a:pt x="14750" y="32181"/>
                      <a:pt x="14457" y="32369"/>
                    </a:cubicBezTo>
                    <a:cubicBezTo>
                      <a:pt x="14373" y="32411"/>
                      <a:pt x="14310" y="32474"/>
                      <a:pt x="14206" y="32536"/>
                    </a:cubicBezTo>
                    <a:cubicBezTo>
                      <a:pt x="13934" y="32704"/>
                      <a:pt x="13683" y="32892"/>
                      <a:pt x="13411" y="33038"/>
                    </a:cubicBezTo>
                    <a:cubicBezTo>
                      <a:pt x="13285" y="33122"/>
                      <a:pt x="13118" y="33227"/>
                      <a:pt x="12992" y="33311"/>
                    </a:cubicBezTo>
                    <a:cubicBezTo>
                      <a:pt x="12364" y="33687"/>
                      <a:pt x="11737" y="34085"/>
                      <a:pt x="11109" y="34461"/>
                    </a:cubicBezTo>
                    <a:lnTo>
                      <a:pt x="11130" y="34461"/>
                    </a:lnTo>
                    <a:cubicBezTo>
                      <a:pt x="8787" y="35884"/>
                      <a:pt x="6380" y="37244"/>
                      <a:pt x="4058" y="38667"/>
                    </a:cubicBezTo>
                    <a:cubicBezTo>
                      <a:pt x="4016" y="38667"/>
                      <a:pt x="3995" y="38667"/>
                      <a:pt x="3995" y="38688"/>
                    </a:cubicBezTo>
                    <a:cubicBezTo>
                      <a:pt x="3346" y="39064"/>
                      <a:pt x="2719" y="39441"/>
                      <a:pt x="2091" y="39860"/>
                    </a:cubicBezTo>
                    <a:cubicBezTo>
                      <a:pt x="1453" y="40285"/>
                      <a:pt x="1834" y="41175"/>
                      <a:pt x="2490" y="41175"/>
                    </a:cubicBezTo>
                    <a:cubicBezTo>
                      <a:pt x="2543" y="41175"/>
                      <a:pt x="2599" y="41170"/>
                      <a:pt x="2656" y="41157"/>
                    </a:cubicBezTo>
                    <a:cubicBezTo>
                      <a:pt x="2949" y="41094"/>
                      <a:pt x="3263" y="41010"/>
                      <a:pt x="3556" y="40906"/>
                    </a:cubicBezTo>
                    <a:cubicBezTo>
                      <a:pt x="10168" y="39190"/>
                      <a:pt x="17826" y="34838"/>
                      <a:pt x="22994" y="29272"/>
                    </a:cubicBezTo>
                    <a:lnTo>
                      <a:pt x="23015" y="29251"/>
                    </a:lnTo>
                    <a:cubicBezTo>
                      <a:pt x="23224" y="29021"/>
                      <a:pt x="23454" y="28770"/>
                      <a:pt x="23663" y="28540"/>
                    </a:cubicBezTo>
                    <a:cubicBezTo>
                      <a:pt x="23768" y="28435"/>
                      <a:pt x="23852" y="28331"/>
                      <a:pt x="23956" y="28205"/>
                    </a:cubicBezTo>
                    <a:cubicBezTo>
                      <a:pt x="24040" y="28121"/>
                      <a:pt x="24103" y="28017"/>
                      <a:pt x="24165" y="27933"/>
                    </a:cubicBezTo>
                    <a:cubicBezTo>
                      <a:pt x="24312" y="27724"/>
                      <a:pt x="24479" y="27557"/>
                      <a:pt x="24626" y="27347"/>
                    </a:cubicBezTo>
                    <a:cubicBezTo>
                      <a:pt x="24688" y="27285"/>
                      <a:pt x="24709" y="27243"/>
                      <a:pt x="24772" y="27180"/>
                    </a:cubicBezTo>
                    <a:cubicBezTo>
                      <a:pt x="25128" y="26720"/>
                      <a:pt x="25463" y="26238"/>
                      <a:pt x="25777" y="25778"/>
                    </a:cubicBezTo>
                    <a:cubicBezTo>
                      <a:pt x="25777" y="25778"/>
                      <a:pt x="25777" y="25736"/>
                      <a:pt x="25818" y="25736"/>
                    </a:cubicBezTo>
                    <a:cubicBezTo>
                      <a:pt x="26488" y="24732"/>
                      <a:pt x="27095" y="23644"/>
                      <a:pt x="27555" y="22577"/>
                    </a:cubicBezTo>
                    <a:cubicBezTo>
                      <a:pt x="27597" y="22535"/>
                      <a:pt x="27555" y="22472"/>
                      <a:pt x="27534" y="22451"/>
                    </a:cubicBezTo>
                    <a:cubicBezTo>
                      <a:pt x="29020" y="22075"/>
                      <a:pt x="30526" y="21740"/>
                      <a:pt x="32012" y="21426"/>
                    </a:cubicBezTo>
                    <a:lnTo>
                      <a:pt x="32012" y="21426"/>
                    </a:lnTo>
                    <a:cubicBezTo>
                      <a:pt x="28329" y="25171"/>
                      <a:pt x="25463" y="29649"/>
                      <a:pt x="22052" y="33583"/>
                    </a:cubicBezTo>
                    <a:cubicBezTo>
                      <a:pt x="21947" y="33729"/>
                      <a:pt x="21843" y="33834"/>
                      <a:pt x="21738" y="33959"/>
                    </a:cubicBezTo>
                    <a:cubicBezTo>
                      <a:pt x="21027" y="34775"/>
                      <a:pt x="20315" y="35549"/>
                      <a:pt x="19604" y="36365"/>
                    </a:cubicBezTo>
                    <a:cubicBezTo>
                      <a:pt x="17365" y="38876"/>
                      <a:pt x="15085" y="41366"/>
                      <a:pt x="12804" y="43835"/>
                    </a:cubicBezTo>
                    <a:lnTo>
                      <a:pt x="12783" y="43835"/>
                    </a:lnTo>
                    <a:cubicBezTo>
                      <a:pt x="12323" y="44358"/>
                      <a:pt x="11841" y="44860"/>
                      <a:pt x="11381" y="45383"/>
                    </a:cubicBezTo>
                    <a:cubicBezTo>
                      <a:pt x="11130" y="45655"/>
                      <a:pt x="11297" y="46074"/>
                      <a:pt x="11590" y="46179"/>
                    </a:cubicBezTo>
                    <a:cubicBezTo>
                      <a:pt x="11631" y="46195"/>
                      <a:pt x="11678" y="46205"/>
                      <a:pt x="11727" y="46205"/>
                    </a:cubicBezTo>
                    <a:cubicBezTo>
                      <a:pt x="11805" y="46205"/>
                      <a:pt x="11890" y="46180"/>
                      <a:pt x="11967" y="46116"/>
                    </a:cubicBezTo>
                    <a:cubicBezTo>
                      <a:pt x="20211" y="40173"/>
                      <a:pt x="28873" y="31218"/>
                      <a:pt x="32137" y="21384"/>
                    </a:cubicBezTo>
                    <a:cubicBezTo>
                      <a:pt x="37138" y="20338"/>
                      <a:pt x="42243" y="19626"/>
                      <a:pt x="47391" y="19229"/>
                    </a:cubicBezTo>
                    <a:lnTo>
                      <a:pt x="47391" y="19229"/>
                    </a:lnTo>
                    <a:cubicBezTo>
                      <a:pt x="47370" y="19250"/>
                      <a:pt x="47328" y="19250"/>
                      <a:pt x="47307" y="19292"/>
                    </a:cubicBezTo>
                    <a:cubicBezTo>
                      <a:pt x="46951" y="19543"/>
                      <a:pt x="46596" y="19815"/>
                      <a:pt x="46240" y="20066"/>
                    </a:cubicBezTo>
                    <a:cubicBezTo>
                      <a:pt x="46156" y="20129"/>
                      <a:pt x="46156" y="20254"/>
                      <a:pt x="46261" y="20275"/>
                    </a:cubicBezTo>
                    <a:cubicBezTo>
                      <a:pt x="46344" y="20296"/>
                      <a:pt x="43185" y="26217"/>
                      <a:pt x="41260" y="29691"/>
                    </a:cubicBezTo>
                    <a:cubicBezTo>
                      <a:pt x="40590" y="30946"/>
                      <a:pt x="40067" y="31888"/>
                      <a:pt x="39900" y="32097"/>
                    </a:cubicBezTo>
                    <a:cubicBezTo>
                      <a:pt x="39170" y="33200"/>
                      <a:pt x="38427" y="34291"/>
                      <a:pt x="37682" y="35388"/>
                    </a:cubicBezTo>
                    <a:lnTo>
                      <a:pt x="37682" y="35388"/>
                    </a:lnTo>
                    <a:cubicBezTo>
                      <a:pt x="38801" y="33696"/>
                      <a:pt x="39806" y="31949"/>
                      <a:pt x="40632" y="30172"/>
                    </a:cubicBezTo>
                    <a:cubicBezTo>
                      <a:pt x="40779" y="29900"/>
                      <a:pt x="40883" y="29649"/>
                      <a:pt x="41009" y="29377"/>
                    </a:cubicBezTo>
                    <a:cubicBezTo>
                      <a:pt x="41030" y="29356"/>
                      <a:pt x="41030" y="29293"/>
                      <a:pt x="41051" y="29272"/>
                    </a:cubicBezTo>
                    <a:cubicBezTo>
                      <a:pt x="41155" y="29042"/>
                      <a:pt x="41260" y="28770"/>
                      <a:pt x="41365" y="28540"/>
                    </a:cubicBezTo>
                    <a:cubicBezTo>
                      <a:pt x="41406" y="28498"/>
                      <a:pt x="41427" y="28435"/>
                      <a:pt x="41427" y="28393"/>
                    </a:cubicBezTo>
                    <a:cubicBezTo>
                      <a:pt x="41532" y="28142"/>
                      <a:pt x="41616" y="27912"/>
                      <a:pt x="41720" y="27661"/>
                    </a:cubicBezTo>
                    <a:lnTo>
                      <a:pt x="41720" y="27619"/>
                    </a:lnTo>
                    <a:cubicBezTo>
                      <a:pt x="41867" y="27201"/>
                      <a:pt x="41992" y="26824"/>
                      <a:pt x="42139" y="26406"/>
                    </a:cubicBezTo>
                    <a:cubicBezTo>
                      <a:pt x="42181" y="26238"/>
                      <a:pt x="42243" y="26050"/>
                      <a:pt x="42285" y="25904"/>
                    </a:cubicBezTo>
                    <a:cubicBezTo>
                      <a:pt x="42306" y="25778"/>
                      <a:pt x="42369" y="25632"/>
                      <a:pt x="42390" y="25506"/>
                    </a:cubicBezTo>
                    <a:cubicBezTo>
                      <a:pt x="42453" y="25318"/>
                      <a:pt x="42494" y="25108"/>
                      <a:pt x="42557" y="24941"/>
                    </a:cubicBezTo>
                    <a:cubicBezTo>
                      <a:pt x="42578" y="24795"/>
                      <a:pt x="42599" y="24690"/>
                      <a:pt x="42620" y="24564"/>
                    </a:cubicBezTo>
                    <a:cubicBezTo>
                      <a:pt x="42683" y="24355"/>
                      <a:pt x="42725" y="24146"/>
                      <a:pt x="42766" y="23958"/>
                    </a:cubicBezTo>
                    <a:cubicBezTo>
                      <a:pt x="42787" y="23853"/>
                      <a:pt x="42808" y="23748"/>
                      <a:pt x="42808" y="23644"/>
                    </a:cubicBezTo>
                    <a:cubicBezTo>
                      <a:pt x="42871" y="23435"/>
                      <a:pt x="42892" y="23204"/>
                      <a:pt x="42913" y="22995"/>
                    </a:cubicBezTo>
                    <a:cubicBezTo>
                      <a:pt x="42934" y="22891"/>
                      <a:pt x="42934" y="22807"/>
                      <a:pt x="42976" y="22702"/>
                    </a:cubicBezTo>
                    <a:cubicBezTo>
                      <a:pt x="42997" y="22451"/>
                      <a:pt x="43038" y="22179"/>
                      <a:pt x="43080" y="21949"/>
                    </a:cubicBezTo>
                    <a:cubicBezTo>
                      <a:pt x="43080" y="21907"/>
                      <a:pt x="43101" y="21844"/>
                      <a:pt x="43101" y="21761"/>
                    </a:cubicBezTo>
                    <a:cubicBezTo>
                      <a:pt x="43122" y="21447"/>
                      <a:pt x="43143" y="21112"/>
                      <a:pt x="43185" y="20798"/>
                    </a:cubicBezTo>
                    <a:cubicBezTo>
                      <a:pt x="43185" y="20652"/>
                      <a:pt x="43080" y="20547"/>
                      <a:pt x="42934" y="20484"/>
                    </a:cubicBezTo>
                    <a:cubicBezTo>
                      <a:pt x="42894" y="20471"/>
                      <a:pt x="42852" y="20464"/>
                      <a:pt x="42810" y="20464"/>
                    </a:cubicBezTo>
                    <a:cubicBezTo>
                      <a:pt x="42720" y="20464"/>
                      <a:pt x="42629" y="20497"/>
                      <a:pt x="42557" y="20568"/>
                    </a:cubicBezTo>
                    <a:cubicBezTo>
                      <a:pt x="42474" y="20673"/>
                      <a:pt x="42390" y="20756"/>
                      <a:pt x="42306" y="20861"/>
                    </a:cubicBezTo>
                    <a:cubicBezTo>
                      <a:pt x="42097" y="21091"/>
                      <a:pt x="41930" y="21300"/>
                      <a:pt x="41720" y="21531"/>
                    </a:cubicBezTo>
                    <a:cubicBezTo>
                      <a:pt x="41658" y="21593"/>
                      <a:pt x="41720" y="21656"/>
                      <a:pt x="41783" y="21656"/>
                    </a:cubicBezTo>
                    <a:cubicBezTo>
                      <a:pt x="41344" y="21865"/>
                      <a:pt x="40883" y="22242"/>
                      <a:pt x="40423" y="22744"/>
                    </a:cubicBezTo>
                    <a:cubicBezTo>
                      <a:pt x="38205" y="25192"/>
                      <a:pt x="36134" y="30632"/>
                      <a:pt x="34836" y="32787"/>
                    </a:cubicBezTo>
                    <a:cubicBezTo>
                      <a:pt x="33581" y="34817"/>
                      <a:pt x="32305" y="36826"/>
                      <a:pt x="31007" y="38813"/>
                    </a:cubicBezTo>
                    <a:cubicBezTo>
                      <a:pt x="31070" y="38772"/>
                      <a:pt x="31091" y="38709"/>
                      <a:pt x="31154" y="38667"/>
                    </a:cubicBezTo>
                    <a:lnTo>
                      <a:pt x="31154" y="38667"/>
                    </a:lnTo>
                    <a:cubicBezTo>
                      <a:pt x="30422" y="39818"/>
                      <a:pt x="29647" y="40969"/>
                      <a:pt x="28894" y="42119"/>
                    </a:cubicBezTo>
                    <a:lnTo>
                      <a:pt x="28873" y="42119"/>
                    </a:lnTo>
                    <a:cubicBezTo>
                      <a:pt x="28162" y="43186"/>
                      <a:pt x="27450" y="44254"/>
                      <a:pt x="26718" y="45342"/>
                    </a:cubicBezTo>
                    <a:lnTo>
                      <a:pt x="26697" y="45342"/>
                    </a:lnTo>
                    <a:cubicBezTo>
                      <a:pt x="26509" y="45614"/>
                      <a:pt x="26341" y="45886"/>
                      <a:pt x="26153" y="46137"/>
                    </a:cubicBezTo>
                    <a:cubicBezTo>
                      <a:pt x="26153" y="46179"/>
                      <a:pt x="26132" y="46179"/>
                      <a:pt x="26132" y="46199"/>
                    </a:cubicBezTo>
                    <a:lnTo>
                      <a:pt x="26090" y="46199"/>
                    </a:lnTo>
                    <a:cubicBezTo>
                      <a:pt x="25944" y="46492"/>
                      <a:pt x="26028" y="46764"/>
                      <a:pt x="26195" y="46953"/>
                    </a:cubicBezTo>
                    <a:cubicBezTo>
                      <a:pt x="26237" y="46953"/>
                      <a:pt x="26237" y="46974"/>
                      <a:pt x="26258" y="47015"/>
                    </a:cubicBezTo>
                    <a:cubicBezTo>
                      <a:pt x="26362" y="47120"/>
                      <a:pt x="26488" y="47162"/>
                      <a:pt x="26655" y="47183"/>
                    </a:cubicBezTo>
                    <a:cubicBezTo>
                      <a:pt x="26736" y="47203"/>
                      <a:pt x="26820" y="47215"/>
                      <a:pt x="26902" y="47215"/>
                    </a:cubicBezTo>
                    <a:cubicBezTo>
                      <a:pt x="27075" y="47215"/>
                      <a:pt x="27246" y="47164"/>
                      <a:pt x="27388" y="47036"/>
                    </a:cubicBezTo>
                    <a:cubicBezTo>
                      <a:pt x="30422" y="44358"/>
                      <a:pt x="33665" y="40969"/>
                      <a:pt x="36427" y="37181"/>
                    </a:cubicBezTo>
                    <a:lnTo>
                      <a:pt x="36427" y="37181"/>
                    </a:lnTo>
                    <a:cubicBezTo>
                      <a:pt x="35046" y="39127"/>
                      <a:pt x="33602" y="41073"/>
                      <a:pt x="32137" y="42998"/>
                    </a:cubicBezTo>
                    <a:lnTo>
                      <a:pt x="32137" y="43040"/>
                    </a:lnTo>
                    <a:cubicBezTo>
                      <a:pt x="31635" y="43689"/>
                      <a:pt x="31154" y="44316"/>
                      <a:pt x="30652" y="44965"/>
                    </a:cubicBezTo>
                    <a:cubicBezTo>
                      <a:pt x="30463" y="45195"/>
                      <a:pt x="30484" y="45509"/>
                      <a:pt x="30631" y="45760"/>
                    </a:cubicBezTo>
                    <a:cubicBezTo>
                      <a:pt x="30673" y="45823"/>
                      <a:pt x="30735" y="45886"/>
                      <a:pt x="30798" y="45927"/>
                    </a:cubicBezTo>
                    <a:cubicBezTo>
                      <a:pt x="30895" y="46003"/>
                      <a:pt x="31004" y="46045"/>
                      <a:pt x="31121" y="46045"/>
                    </a:cubicBezTo>
                    <a:cubicBezTo>
                      <a:pt x="31230" y="46045"/>
                      <a:pt x="31346" y="46008"/>
                      <a:pt x="31468" y="45927"/>
                    </a:cubicBezTo>
                    <a:cubicBezTo>
                      <a:pt x="32535" y="45153"/>
                      <a:pt x="33581" y="44337"/>
                      <a:pt x="34606" y="43458"/>
                    </a:cubicBezTo>
                    <a:lnTo>
                      <a:pt x="34606" y="43417"/>
                    </a:lnTo>
                    <a:cubicBezTo>
                      <a:pt x="34920" y="43166"/>
                      <a:pt x="35234" y="42873"/>
                      <a:pt x="35506" y="42622"/>
                    </a:cubicBezTo>
                    <a:cubicBezTo>
                      <a:pt x="35506" y="42622"/>
                      <a:pt x="35506" y="42580"/>
                      <a:pt x="35548" y="42580"/>
                    </a:cubicBezTo>
                    <a:cubicBezTo>
                      <a:pt x="36908" y="41324"/>
                      <a:pt x="38184" y="40006"/>
                      <a:pt x="39377" y="38604"/>
                    </a:cubicBezTo>
                    <a:cubicBezTo>
                      <a:pt x="41762" y="35779"/>
                      <a:pt x="43813" y="32683"/>
                      <a:pt x="45382" y="29356"/>
                    </a:cubicBezTo>
                    <a:cubicBezTo>
                      <a:pt x="45424" y="29251"/>
                      <a:pt x="45487" y="29147"/>
                      <a:pt x="45507" y="29063"/>
                    </a:cubicBezTo>
                    <a:cubicBezTo>
                      <a:pt x="45612" y="28833"/>
                      <a:pt x="45717" y="28624"/>
                      <a:pt x="45821" y="28393"/>
                    </a:cubicBezTo>
                    <a:cubicBezTo>
                      <a:pt x="45863" y="28247"/>
                      <a:pt x="45926" y="28121"/>
                      <a:pt x="46010" y="27975"/>
                    </a:cubicBezTo>
                    <a:cubicBezTo>
                      <a:pt x="46072" y="27766"/>
                      <a:pt x="46177" y="27557"/>
                      <a:pt x="46261" y="27305"/>
                    </a:cubicBezTo>
                    <a:cubicBezTo>
                      <a:pt x="46324" y="27159"/>
                      <a:pt x="46386" y="26992"/>
                      <a:pt x="46449" y="26845"/>
                    </a:cubicBezTo>
                    <a:lnTo>
                      <a:pt x="46679" y="26217"/>
                    </a:lnTo>
                    <a:lnTo>
                      <a:pt x="46993" y="25360"/>
                    </a:lnTo>
                    <a:lnTo>
                      <a:pt x="47223" y="24648"/>
                    </a:lnTo>
                    <a:cubicBezTo>
                      <a:pt x="47286" y="24460"/>
                      <a:pt x="47328" y="24272"/>
                      <a:pt x="47412" y="24104"/>
                    </a:cubicBezTo>
                    <a:cubicBezTo>
                      <a:pt x="47474" y="23895"/>
                      <a:pt x="47516" y="23707"/>
                      <a:pt x="47579" y="23497"/>
                    </a:cubicBezTo>
                    <a:lnTo>
                      <a:pt x="47725" y="22953"/>
                    </a:lnTo>
                    <a:cubicBezTo>
                      <a:pt x="47788" y="22744"/>
                      <a:pt x="47830" y="22556"/>
                      <a:pt x="47893" y="22347"/>
                    </a:cubicBezTo>
                    <a:cubicBezTo>
                      <a:pt x="47935" y="22158"/>
                      <a:pt x="47956" y="21970"/>
                      <a:pt x="48018" y="21823"/>
                    </a:cubicBezTo>
                    <a:cubicBezTo>
                      <a:pt x="48060" y="21614"/>
                      <a:pt x="48123" y="21405"/>
                      <a:pt x="48144" y="21196"/>
                    </a:cubicBezTo>
                    <a:cubicBezTo>
                      <a:pt x="48165" y="21028"/>
                      <a:pt x="48207" y="20861"/>
                      <a:pt x="48248" y="20694"/>
                    </a:cubicBezTo>
                    <a:cubicBezTo>
                      <a:pt x="48269" y="20484"/>
                      <a:pt x="48332" y="20296"/>
                      <a:pt x="48353" y="20087"/>
                    </a:cubicBezTo>
                    <a:cubicBezTo>
                      <a:pt x="48416" y="19752"/>
                      <a:pt x="48207" y="19417"/>
                      <a:pt x="47893" y="19292"/>
                    </a:cubicBezTo>
                    <a:cubicBezTo>
                      <a:pt x="50720" y="19079"/>
                      <a:pt x="53566" y="18973"/>
                      <a:pt x="56425" y="18973"/>
                    </a:cubicBezTo>
                    <a:cubicBezTo>
                      <a:pt x="59744" y="18973"/>
                      <a:pt x="63082" y="19115"/>
                      <a:pt x="66431" y="19396"/>
                    </a:cubicBezTo>
                    <a:cubicBezTo>
                      <a:pt x="66159" y="19647"/>
                      <a:pt x="65908" y="19940"/>
                      <a:pt x="65678" y="20233"/>
                    </a:cubicBezTo>
                    <a:cubicBezTo>
                      <a:pt x="65615" y="20275"/>
                      <a:pt x="65594" y="20338"/>
                      <a:pt x="65531" y="20380"/>
                    </a:cubicBezTo>
                    <a:cubicBezTo>
                      <a:pt x="65406" y="20547"/>
                      <a:pt x="65301" y="20694"/>
                      <a:pt x="65176" y="20861"/>
                    </a:cubicBezTo>
                    <a:cubicBezTo>
                      <a:pt x="65113" y="20924"/>
                      <a:pt x="65071" y="20986"/>
                      <a:pt x="65008" y="21070"/>
                    </a:cubicBezTo>
                    <a:cubicBezTo>
                      <a:pt x="64904" y="21217"/>
                      <a:pt x="64778" y="21384"/>
                      <a:pt x="64674" y="21531"/>
                    </a:cubicBezTo>
                    <a:lnTo>
                      <a:pt x="64527" y="21761"/>
                    </a:lnTo>
                    <a:lnTo>
                      <a:pt x="64213" y="22242"/>
                    </a:lnTo>
                    <a:cubicBezTo>
                      <a:pt x="64150" y="22326"/>
                      <a:pt x="64109" y="22388"/>
                      <a:pt x="64046" y="22493"/>
                    </a:cubicBezTo>
                    <a:cubicBezTo>
                      <a:pt x="63941" y="22660"/>
                      <a:pt x="63837" y="22807"/>
                      <a:pt x="63753" y="22995"/>
                    </a:cubicBezTo>
                    <a:cubicBezTo>
                      <a:pt x="63711" y="23079"/>
                      <a:pt x="63648" y="23183"/>
                      <a:pt x="63606" y="23267"/>
                    </a:cubicBezTo>
                    <a:cubicBezTo>
                      <a:pt x="63502" y="23414"/>
                      <a:pt x="63418" y="23581"/>
                      <a:pt x="63313" y="23748"/>
                    </a:cubicBezTo>
                    <a:cubicBezTo>
                      <a:pt x="63272" y="23853"/>
                      <a:pt x="63209" y="23937"/>
                      <a:pt x="63167" y="24041"/>
                    </a:cubicBezTo>
                    <a:cubicBezTo>
                      <a:pt x="63021" y="24272"/>
                      <a:pt x="62895" y="24523"/>
                      <a:pt x="62790" y="24753"/>
                    </a:cubicBezTo>
                    <a:cubicBezTo>
                      <a:pt x="62686" y="24941"/>
                      <a:pt x="62602" y="25108"/>
                      <a:pt x="62497" y="25297"/>
                    </a:cubicBezTo>
                    <a:cubicBezTo>
                      <a:pt x="62456" y="25380"/>
                      <a:pt x="62435" y="25485"/>
                      <a:pt x="62372" y="25569"/>
                    </a:cubicBezTo>
                    <a:cubicBezTo>
                      <a:pt x="62267" y="25778"/>
                      <a:pt x="62184" y="25945"/>
                      <a:pt x="62079" y="26155"/>
                    </a:cubicBezTo>
                    <a:lnTo>
                      <a:pt x="62016" y="26322"/>
                    </a:lnTo>
                    <a:cubicBezTo>
                      <a:pt x="61430" y="27494"/>
                      <a:pt x="60886" y="28665"/>
                      <a:pt x="60342" y="29795"/>
                    </a:cubicBezTo>
                    <a:cubicBezTo>
                      <a:pt x="60342" y="29816"/>
                      <a:pt x="60300" y="29858"/>
                      <a:pt x="60300" y="29858"/>
                    </a:cubicBezTo>
                    <a:cubicBezTo>
                      <a:pt x="60196" y="30088"/>
                      <a:pt x="60070" y="30298"/>
                      <a:pt x="59966" y="30528"/>
                    </a:cubicBezTo>
                    <a:cubicBezTo>
                      <a:pt x="59715" y="31051"/>
                      <a:pt x="59443" y="31553"/>
                      <a:pt x="59150" y="32013"/>
                    </a:cubicBezTo>
                    <a:cubicBezTo>
                      <a:pt x="57371" y="35110"/>
                      <a:pt x="55446" y="38123"/>
                      <a:pt x="53458" y="41094"/>
                    </a:cubicBezTo>
                    <a:cubicBezTo>
                      <a:pt x="53458" y="41115"/>
                      <a:pt x="53438" y="41115"/>
                      <a:pt x="53396" y="41157"/>
                    </a:cubicBezTo>
                    <a:lnTo>
                      <a:pt x="50257" y="45865"/>
                    </a:lnTo>
                    <a:cubicBezTo>
                      <a:pt x="50071" y="46144"/>
                      <a:pt x="50357" y="46412"/>
                      <a:pt x="50645" y="46412"/>
                    </a:cubicBezTo>
                    <a:cubicBezTo>
                      <a:pt x="50745" y="46412"/>
                      <a:pt x="50846" y="46380"/>
                      <a:pt x="50927" y="46304"/>
                    </a:cubicBezTo>
                    <a:cubicBezTo>
                      <a:pt x="53479" y="43898"/>
                      <a:pt x="55781" y="41261"/>
                      <a:pt x="57852" y="38437"/>
                    </a:cubicBezTo>
                    <a:lnTo>
                      <a:pt x="57852" y="38395"/>
                    </a:lnTo>
                    <a:cubicBezTo>
                      <a:pt x="59087" y="36721"/>
                      <a:pt x="60259" y="34984"/>
                      <a:pt x="61326" y="33143"/>
                    </a:cubicBezTo>
                    <a:cubicBezTo>
                      <a:pt x="62916" y="30444"/>
                      <a:pt x="64966" y="27243"/>
                      <a:pt x="66034" y="23937"/>
                    </a:cubicBezTo>
                    <a:lnTo>
                      <a:pt x="66034" y="23916"/>
                    </a:lnTo>
                    <a:cubicBezTo>
                      <a:pt x="66117" y="23707"/>
                      <a:pt x="66159" y="23497"/>
                      <a:pt x="66222" y="23288"/>
                    </a:cubicBezTo>
                    <a:cubicBezTo>
                      <a:pt x="66222" y="23225"/>
                      <a:pt x="66243" y="23204"/>
                      <a:pt x="66243" y="23163"/>
                    </a:cubicBezTo>
                    <a:cubicBezTo>
                      <a:pt x="66306" y="22995"/>
                      <a:pt x="66326" y="22849"/>
                      <a:pt x="66368" y="22702"/>
                    </a:cubicBezTo>
                    <a:cubicBezTo>
                      <a:pt x="66410" y="22639"/>
                      <a:pt x="66410" y="22577"/>
                      <a:pt x="66431" y="22493"/>
                    </a:cubicBezTo>
                    <a:cubicBezTo>
                      <a:pt x="66452" y="22347"/>
                      <a:pt x="66515" y="22179"/>
                      <a:pt x="66536" y="22054"/>
                    </a:cubicBezTo>
                    <a:cubicBezTo>
                      <a:pt x="66557" y="21928"/>
                      <a:pt x="66578" y="21823"/>
                      <a:pt x="66619" y="21698"/>
                    </a:cubicBezTo>
                    <a:cubicBezTo>
                      <a:pt x="66640" y="21614"/>
                      <a:pt x="66640" y="21531"/>
                      <a:pt x="66661" y="21447"/>
                    </a:cubicBezTo>
                    <a:cubicBezTo>
                      <a:pt x="66682" y="21321"/>
                      <a:pt x="66682" y="21217"/>
                      <a:pt x="66724" y="21091"/>
                    </a:cubicBezTo>
                    <a:lnTo>
                      <a:pt x="66724" y="20986"/>
                    </a:lnTo>
                    <a:cubicBezTo>
                      <a:pt x="66745" y="20714"/>
                      <a:pt x="66766" y="20442"/>
                      <a:pt x="66787" y="20170"/>
                    </a:cubicBezTo>
                    <a:cubicBezTo>
                      <a:pt x="66787" y="19940"/>
                      <a:pt x="66829" y="19668"/>
                      <a:pt x="66787" y="19438"/>
                    </a:cubicBezTo>
                    <a:lnTo>
                      <a:pt x="66787" y="19438"/>
                    </a:lnTo>
                    <a:cubicBezTo>
                      <a:pt x="68565" y="19606"/>
                      <a:pt x="70344" y="19773"/>
                      <a:pt x="72122" y="20024"/>
                    </a:cubicBezTo>
                    <a:cubicBezTo>
                      <a:pt x="72018" y="20129"/>
                      <a:pt x="71955" y="20233"/>
                      <a:pt x="71850" y="20338"/>
                    </a:cubicBezTo>
                    <a:cubicBezTo>
                      <a:pt x="71788" y="20380"/>
                      <a:pt x="71767" y="20442"/>
                      <a:pt x="71704" y="20484"/>
                    </a:cubicBezTo>
                    <a:lnTo>
                      <a:pt x="71390" y="20882"/>
                    </a:lnTo>
                    <a:cubicBezTo>
                      <a:pt x="71348" y="20924"/>
                      <a:pt x="71285" y="21007"/>
                      <a:pt x="71244" y="21070"/>
                    </a:cubicBezTo>
                    <a:cubicBezTo>
                      <a:pt x="71139" y="21196"/>
                      <a:pt x="71034" y="21342"/>
                      <a:pt x="70909" y="21489"/>
                    </a:cubicBezTo>
                    <a:cubicBezTo>
                      <a:pt x="70867" y="21531"/>
                      <a:pt x="70825" y="21593"/>
                      <a:pt x="70804" y="21635"/>
                    </a:cubicBezTo>
                    <a:cubicBezTo>
                      <a:pt x="70658" y="21803"/>
                      <a:pt x="70553" y="21949"/>
                      <a:pt x="70428" y="22116"/>
                    </a:cubicBezTo>
                    <a:cubicBezTo>
                      <a:pt x="70407" y="22137"/>
                      <a:pt x="70407" y="22158"/>
                      <a:pt x="70386" y="22179"/>
                    </a:cubicBezTo>
                    <a:cubicBezTo>
                      <a:pt x="69821" y="22953"/>
                      <a:pt x="69298" y="23748"/>
                      <a:pt x="68775" y="24564"/>
                    </a:cubicBezTo>
                    <a:cubicBezTo>
                      <a:pt x="68356" y="25171"/>
                      <a:pt x="68000" y="25799"/>
                      <a:pt x="67666" y="26448"/>
                    </a:cubicBezTo>
                    <a:cubicBezTo>
                      <a:pt x="66850" y="27829"/>
                      <a:pt x="66034" y="29230"/>
                      <a:pt x="65176" y="30528"/>
                    </a:cubicBezTo>
                    <a:cubicBezTo>
                      <a:pt x="62393" y="34796"/>
                      <a:pt x="59443" y="38918"/>
                      <a:pt x="56492" y="43061"/>
                    </a:cubicBezTo>
                    <a:cubicBezTo>
                      <a:pt x="56492" y="43061"/>
                      <a:pt x="56492" y="43082"/>
                      <a:pt x="56471" y="43082"/>
                    </a:cubicBezTo>
                    <a:lnTo>
                      <a:pt x="56074" y="43626"/>
                    </a:lnTo>
                    <a:cubicBezTo>
                      <a:pt x="55822" y="43988"/>
                      <a:pt x="56079" y="44373"/>
                      <a:pt x="56400" y="44373"/>
                    </a:cubicBezTo>
                    <a:cubicBezTo>
                      <a:pt x="56506" y="44373"/>
                      <a:pt x="56619" y="44331"/>
                      <a:pt x="56723" y="44233"/>
                    </a:cubicBezTo>
                    <a:cubicBezTo>
                      <a:pt x="58668" y="42412"/>
                      <a:pt x="60719" y="40257"/>
                      <a:pt x="62707" y="37956"/>
                    </a:cubicBezTo>
                    <a:cubicBezTo>
                      <a:pt x="62707" y="37935"/>
                      <a:pt x="62749" y="37935"/>
                      <a:pt x="62749" y="37935"/>
                    </a:cubicBezTo>
                    <a:cubicBezTo>
                      <a:pt x="62790" y="37872"/>
                      <a:pt x="62853" y="37830"/>
                      <a:pt x="62895" y="37746"/>
                    </a:cubicBezTo>
                    <a:cubicBezTo>
                      <a:pt x="62895" y="37949"/>
                      <a:pt x="63058" y="38129"/>
                      <a:pt x="63236" y="38129"/>
                    </a:cubicBezTo>
                    <a:cubicBezTo>
                      <a:pt x="63297" y="38129"/>
                      <a:pt x="63360" y="38108"/>
                      <a:pt x="63418" y="38060"/>
                    </a:cubicBezTo>
                    <a:lnTo>
                      <a:pt x="63816" y="37746"/>
                    </a:lnTo>
                    <a:lnTo>
                      <a:pt x="63816" y="37725"/>
                    </a:lnTo>
                    <a:cubicBezTo>
                      <a:pt x="64318" y="37328"/>
                      <a:pt x="64799" y="36909"/>
                      <a:pt x="65301" y="36491"/>
                    </a:cubicBezTo>
                    <a:cubicBezTo>
                      <a:pt x="65406" y="36386"/>
                      <a:pt x="65531" y="36282"/>
                      <a:pt x="65636" y="36198"/>
                    </a:cubicBezTo>
                    <a:lnTo>
                      <a:pt x="65636" y="36198"/>
                    </a:lnTo>
                    <a:cubicBezTo>
                      <a:pt x="65636" y="36240"/>
                      <a:pt x="65615" y="36240"/>
                      <a:pt x="65615" y="36261"/>
                    </a:cubicBezTo>
                    <a:cubicBezTo>
                      <a:pt x="66452" y="35528"/>
                      <a:pt x="67289" y="34733"/>
                      <a:pt x="68084" y="33959"/>
                    </a:cubicBezTo>
                    <a:lnTo>
                      <a:pt x="68126" y="33896"/>
                    </a:lnTo>
                    <a:lnTo>
                      <a:pt x="68879" y="33143"/>
                    </a:lnTo>
                    <a:cubicBezTo>
                      <a:pt x="68942" y="33101"/>
                      <a:pt x="68984" y="33038"/>
                      <a:pt x="69047" y="32955"/>
                    </a:cubicBezTo>
                    <a:cubicBezTo>
                      <a:pt x="69256" y="32725"/>
                      <a:pt x="69465" y="32515"/>
                      <a:pt x="69674" y="32285"/>
                    </a:cubicBezTo>
                    <a:cubicBezTo>
                      <a:pt x="69758" y="32202"/>
                      <a:pt x="69821" y="32097"/>
                      <a:pt x="69925" y="32013"/>
                    </a:cubicBezTo>
                    <a:cubicBezTo>
                      <a:pt x="70114" y="31804"/>
                      <a:pt x="70302" y="31637"/>
                      <a:pt x="70448" y="31427"/>
                    </a:cubicBezTo>
                    <a:cubicBezTo>
                      <a:pt x="70553" y="31281"/>
                      <a:pt x="70658" y="31176"/>
                      <a:pt x="70762" y="31051"/>
                    </a:cubicBezTo>
                    <a:cubicBezTo>
                      <a:pt x="70930" y="30862"/>
                      <a:pt x="71055" y="30716"/>
                      <a:pt x="71223" y="30528"/>
                    </a:cubicBezTo>
                    <a:cubicBezTo>
                      <a:pt x="71348" y="30381"/>
                      <a:pt x="71474" y="30235"/>
                      <a:pt x="71578" y="30088"/>
                    </a:cubicBezTo>
                    <a:cubicBezTo>
                      <a:pt x="71704" y="29921"/>
                      <a:pt x="71850" y="29774"/>
                      <a:pt x="71955" y="29607"/>
                    </a:cubicBezTo>
                    <a:cubicBezTo>
                      <a:pt x="72080" y="29440"/>
                      <a:pt x="72227" y="29272"/>
                      <a:pt x="72373" y="29084"/>
                    </a:cubicBezTo>
                    <a:cubicBezTo>
                      <a:pt x="72478" y="28958"/>
                      <a:pt x="72583" y="28812"/>
                      <a:pt x="72687" y="28665"/>
                    </a:cubicBezTo>
                    <a:cubicBezTo>
                      <a:pt x="72834" y="28498"/>
                      <a:pt x="73001" y="28289"/>
                      <a:pt x="73127" y="28101"/>
                    </a:cubicBezTo>
                    <a:cubicBezTo>
                      <a:pt x="73231" y="27975"/>
                      <a:pt x="73315" y="27829"/>
                      <a:pt x="73420" y="27724"/>
                    </a:cubicBezTo>
                    <a:lnTo>
                      <a:pt x="73880" y="27096"/>
                    </a:lnTo>
                    <a:cubicBezTo>
                      <a:pt x="73964" y="26992"/>
                      <a:pt x="74047" y="26866"/>
                      <a:pt x="74110" y="26761"/>
                    </a:cubicBezTo>
                    <a:cubicBezTo>
                      <a:pt x="74277" y="26531"/>
                      <a:pt x="74424" y="26301"/>
                      <a:pt x="74591" y="26092"/>
                    </a:cubicBezTo>
                    <a:cubicBezTo>
                      <a:pt x="74675" y="25987"/>
                      <a:pt x="74717" y="25883"/>
                      <a:pt x="74801" y="25778"/>
                    </a:cubicBezTo>
                    <a:cubicBezTo>
                      <a:pt x="74947" y="25527"/>
                      <a:pt x="75135" y="25276"/>
                      <a:pt x="75303" y="25046"/>
                    </a:cubicBezTo>
                    <a:cubicBezTo>
                      <a:pt x="75345" y="24962"/>
                      <a:pt x="75407" y="24857"/>
                      <a:pt x="75470" y="24774"/>
                    </a:cubicBezTo>
                    <a:cubicBezTo>
                      <a:pt x="75637" y="24523"/>
                      <a:pt x="75826" y="24251"/>
                      <a:pt x="75972" y="23999"/>
                    </a:cubicBezTo>
                    <a:cubicBezTo>
                      <a:pt x="76035" y="23916"/>
                      <a:pt x="76056" y="23853"/>
                      <a:pt x="76098" y="23790"/>
                    </a:cubicBezTo>
                    <a:cubicBezTo>
                      <a:pt x="76286" y="23497"/>
                      <a:pt x="76454" y="23204"/>
                      <a:pt x="76621" y="22911"/>
                    </a:cubicBezTo>
                    <a:cubicBezTo>
                      <a:pt x="76621" y="22891"/>
                      <a:pt x="76663" y="22891"/>
                      <a:pt x="76663" y="22870"/>
                    </a:cubicBezTo>
                    <a:cubicBezTo>
                      <a:pt x="77018" y="22263"/>
                      <a:pt x="77353" y="21635"/>
                      <a:pt x="77667" y="21028"/>
                    </a:cubicBezTo>
                    <a:cubicBezTo>
                      <a:pt x="78483" y="21196"/>
                      <a:pt x="79299" y="21321"/>
                      <a:pt x="80115" y="21510"/>
                    </a:cubicBezTo>
                    <a:cubicBezTo>
                      <a:pt x="80031" y="21593"/>
                      <a:pt x="79927" y="21656"/>
                      <a:pt x="79843" y="21740"/>
                    </a:cubicBezTo>
                    <a:cubicBezTo>
                      <a:pt x="79801" y="21803"/>
                      <a:pt x="79739" y="21844"/>
                      <a:pt x="79655" y="21907"/>
                    </a:cubicBezTo>
                    <a:cubicBezTo>
                      <a:pt x="79550" y="22012"/>
                      <a:pt x="79446" y="22075"/>
                      <a:pt x="79383" y="22179"/>
                    </a:cubicBezTo>
                    <a:cubicBezTo>
                      <a:pt x="79299" y="22263"/>
                      <a:pt x="79215" y="22347"/>
                      <a:pt x="79174" y="22430"/>
                    </a:cubicBezTo>
                    <a:cubicBezTo>
                      <a:pt x="79090" y="22493"/>
                      <a:pt x="79006" y="22598"/>
                      <a:pt x="78922" y="22681"/>
                    </a:cubicBezTo>
                    <a:cubicBezTo>
                      <a:pt x="78818" y="22786"/>
                      <a:pt x="78755" y="22891"/>
                      <a:pt x="78650" y="22995"/>
                    </a:cubicBezTo>
                    <a:cubicBezTo>
                      <a:pt x="78588" y="23058"/>
                      <a:pt x="78546" y="23121"/>
                      <a:pt x="78483" y="23183"/>
                    </a:cubicBezTo>
                    <a:cubicBezTo>
                      <a:pt x="78337" y="23372"/>
                      <a:pt x="78169" y="23539"/>
                      <a:pt x="78044" y="23727"/>
                    </a:cubicBezTo>
                    <a:lnTo>
                      <a:pt x="77981" y="23790"/>
                    </a:lnTo>
                    <a:cubicBezTo>
                      <a:pt x="77855" y="23958"/>
                      <a:pt x="77709" y="24146"/>
                      <a:pt x="77562" y="24334"/>
                    </a:cubicBezTo>
                    <a:cubicBezTo>
                      <a:pt x="77542" y="24355"/>
                      <a:pt x="77521" y="24418"/>
                      <a:pt x="77500" y="24439"/>
                    </a:cubicBezTo>
                    <a:cubicBezTo>
                      <a:pt x="77353" y="24627"/>
                      <a:pt x="77228" y="24774"/>
                      <a:pt x="77102" y="24962"/>
                    </a:cubicBezTo>
                    <a:cubicBezTo>
                      <a:pt x="77081" y="24983"/>
                      <a:pt x="77081" y="25004"/>
                      <a:pt x="77039" y="25046"/>
                    </a:cubicBezTo>
                    <a:cubicBezTo>
                      <a:pt x="76140" y="26343"/>
                      <a:pt x="75261" y="27766"/>
                      <a:pt x="74403" y="29084"/>
                    </a:cubicBezTo>
                    <a:cubicBezTo>
                      <a:pt x="74005" y="29712"/>
                      <a:pt x="73587" y="30318"/>
                      <a:pt x="73210" y="30904"/>
                    </a:cubicBezTo>
                    <a:cubicBezTo>
                      <a:pt x="70532" y="34629"/>
                      <a:pt x="67687" y="38228"/>
                      <a:pt x="64841" y="41805"/>
                    </a:cubicBezTo>
                    <a:cubicBezTo>
                      <a:pt x="64841" y="41826"/>
                      <a:pt x="64799" y="41826"/>
                      <a:pt x="64778" y="41847"/>
                    </a:cubicBezTo>
                    <a:cubicBezTo>
                      <a:pt x="64653" y="42015"/>
                      <a:pt x="64548" y="42161"/>
                      <a:pt x="64422" y="42329"/>
                    </a:cubicBezTo>
                    <a:cubicBezTo>
                      <a:pt x="64052" y="42766"/>
                      <a:pt x="64426" y="43500"/>
                      <a:pt x="64913" y="43500"/>
                    </a:cubicBezTo>
                    <a:cubicBezTo>
                      <a:pt x="65031" y="43500"/>
                      <a:pt x="65157" y="43457"/>
                      <a:pt x="65280" y="43354"/>
                    </a:cubicBezTo>
                    <a:cubicBezTo>
                      <a:pt x="66368" y="42433"/>
                      <a:pt x="67582" y="41408"/>
                      <a:pt x="68816" y="40257"/>
                    </a:cubicBezTo>
                    <a:cubicBezTo>
                      <a:pt x="68816" y="40257"/>
                      <a:pt x="68816" y="40236"/>
                      <a:pt x="68837" y="40236"/>
                    </a:cubicBezTo>
                    <a:lnTo>
                      <a:pt x="68921" y="40153"/>
                    </a:lnTo>
                    <a:lnTo>
                      <a:pt x="68942" y="40153"/>
                    </a:lnTo>
                    <a:cubicBezTo>
                      <a:pt x="73838" y="35612"/>
                      <a:pt x="79132" y="29440"/>
                      <a:pt x="80575" y="23393"/>
                    </a:cubicBezTo>
                    <a:cubicBezTo>
                      <a:pt x="80596" y="23309"/>
                      <a:pt x="80638" y="23204"/>
                      <a:pt x="80638" y="23121"/>
                    </a:cubicBezTo>
                    <a:cubicBezTo>
                      <a:pt x="80659" y="23058"/>
                      <a:pt x="80659" y="22995"/>
                      <a:pt x="80680" y="22911"/>
                    </a:cubicBezTo>
                    <a:cubicBezTo>
                      <a:pt x="80764" y="22472"/>
                      <a:pt x="80847" y="22054"/>
                      <a:pt x="80889" y="21614"/>
                    </a:cubicBezTo>
                    <a:cubicBezTo>
                      <a:pt x="81894" y="21823"/>
                      <a:pt x="82877" y="22033"/>
                      <a:pt x="83881" y="22263"/>
                    </a:cubicBezTo>
                    <a:cubicBezTo>
                      <a:pt x="83777" y="22451"/>
                      <a:pt x="83693" y="22660"/>
                      <a:pt x="83588" y="22849"/>
                    </a:cubicBezTo>
                    <a:cubicBezTo>
                      <a:pt x="83526" y="22974"/>
                      <a:pt x="83484" y="23079"/>
                      <a:pt x="83400" y="23204"/>
                    </a:cubicBezTo>
                    <a:cubicBezTo>
                      <a:pt x="83275" y="23497"/>
                      <a:pt x="83107" y="23811"/>
                      <a:pt x="82982" y="24125"/>
                    </a:cubicBezTo>
                    <a:cubicBezTo>
                      <a:pt x="82961" y="24167"/>
                      <a:pt x="82940" y="24230"/>
                      <a:pt x="82940" y="24251"/>
                    </a:cubicBezTo>
                    <a:cubicBezTo>
                      <a:pt x="81831" y="26678"/>
                      <a:pt x="80889" y="29168"/>
                      <a:pt x="79529" y="31490"/>
                    </a:cubicBezTo>
                    <a:cubicBezTo>
                      <a:pt x="77521" y="34922"/>
                      <a:pt x="75010" y="37872"/>
                      <a:pt x="72290" y="40759"/>
                    </a:cubicBezTo>
                    <a:lnTo>
                      <a:pt x="72290" y="40780"/>
                    </a:lnTo>
                    <a:lnTo>
                      <a:pt x="72269" y="40801"/>
                    </a:lnTo>
                    <a:cubicBezTo>
                      <a:pt x="72050" y="41105"/>
                      <a:pt x="72320" y="41558"/>
                      <a:pt x="72630" y="41558"/>
                    </a:cubicBezTo>
                    <a:cubicBezTo>
                      <a:pt x="72705" y="41558"/>
                      <a:pt x="72782" y="41532"/>
                      <a:pt x="72855" y="41471"/>
                    </a:cubicBezTo>
                    <a:cubicBezTo>
                      <a:pt x="74257" y="40383"/>
                      <a:pt x="75637" y="39169"/>
                      <a:pt x="76914" y="37746"/>
                    </a:cubicBezTo>
                    <a:cubicBezTo>
                      <a:pt x="76914" y="37746"/>
                      <a:pt x="76914" y="37725"/>
                      <a:pt x="76935" y="37725"/>
                    </a:cubicBezTo>
                    <a:cubicBezTo>
                      <a:pt x="80785" y="33583"/>
                      <a:pt x="83840" y="28205"/>
                      <a:pt x="84216" y="22807"/>
                    </a:cubicBezTo>
                    <a:lnTo>
                      <a:pt x="84216" y="22744"/>
                    </a:lnTo>
                    <a:cubicBezTo>
                      <a:pt x="84216" y="22598"/>
                      <a:pt x="84237" y="22493"/>
                      <a:pt x="84237" y="22367"/>
                    </a:cubicBezTo>
                    <a:cubicBezTo>
                      <a:pt x="85785" y="22744"/>
                      <a:pt x="87355" y="23163"/>
                      <a:pt x="88903" y="23581"/>
                    </a:cubicBezTo>
                    <a:cubicBezTo>
                      <a:pt x="88254" y="24230"/>
                      <a:pt x="87689" y="24941"/>
                      <a:pt x="87166" y="25673"/>
                    </a:cubicBezTo>
                    <a:lnTo>
                      <a:pt x="87145" y="25694"/>
                    </a:lnTo>
                    <a:cubicBezTo>
                      <a:pt x="87062" y="25820"/>
                      <a:pt x="86957" y="25924"/>
                      <a:pt x="86894" y="26050"/>
                    </a:cubicBezTo>
                    <a:cubicBezTo>
                      <a:pt x="86853" y="26113"/>
                      <a:pt x="86832" y="26155"/>
                      <a:pt x="86790" y="26196"/>
                    </a:cubicBezTo>
                    <a:cubicBezTo>
                      <a:pt x="86727" y="26301"/>
                      <a:pt x="86643" y="26364"/>
                      <a:pt x="86601" y="26468"/>
                    </a:cubicBezTo>
                    <a:cubicBezTo>
                      <a:pt x="86539" y="26552"/>
                      <a:pt x="86518" y="26615"/>
                      <a:pt x="86476" y="26678"/>
                    </a:cubicBezTo>
                    <a:cubicBezTo>
                      <a:pt x="86434" y="26740"/>
                      <a:pt x="86413" y="26761"/>
                      <a:pt x="86392" y="26824"/>
                    </a:cubicBezTo>
                    <a:cubicBezTo>
                      <a:pt x="85555" y="28101"/>
                      <a:pt x="84802" y="29398"/>
                      <a:pt x="83944" y="30716"/>
                    </a:cubicBezTo>
                    <a:cubicBezTo>
                      <a:pt x="83254" y="31804"/>
                      <a:pt x="82521" y="32913"/>
                      <a:pt x="81747" y="33980"/>
                    </a:cubicBezTo>
                    <a:cubicBezTo>
                      <a:pt x="81287" y="34671"/>
                      <a:pt x="80806" y="35340"/>
                      <a:pt x="80345" y="35989"/>
                    </a:cubicBezTo>
                    <a:cubicBezTo>
                      <a:pt x="79529" y="37098"/>
                      <a:pt x="78713" y="38186"/>
                      <a:pt x="77876" y="39295"/>
                    </a:cubicBezTo>
                    <a:cubicBezTo>
                      <a:pt x="77834" y="39378"/>
                      <a:pt x="77772" y="39420"/>
                      <a:pt x="77730" y="39504"/>
                    </a:cubicBezTo>
                    <a:cubicBezTo>
                      <a:pt x="77426" y="39909"/>
                      <a:pt x="77735" y="40546"/>
                      <a:pt x="78163" y="40546"/>
                    </a:cubicBezTo>
                    <a:cubicBezTo>
                      <a:pt x="78265" y="40546"/>
                      <a:pt x="78374" y="40509"/>
                      <a:pt x="78483" y="40425"/>
                    </a:cubicBezTo>
                    <a:cubicBezTo>
                      <a:pt x="79885" y="39399"/>
                      <a:pt x="81308" y="38165"/>
                      <a:pt x="82647" y="36826"/>
                    </a:cubicBezTo>
                    <a:cubicBezTo>
                      <a:pt x="86225" y="33206"/>
                      <a:pt x="89175" y="28603"/>
                      <a:pt x="89154" y="23644"/>
                    </a:cubicBezTo>
                    <a:lnTo>
                      <a:pt x="89154" y="23623"/>
                    </a:lnTo>
                    <a:cubicBezTo>
                      <a:pt x="93632" y="24899"/>
                      <a:pt x="98068" y="26448"/>
                      <a:pt x="102420" y="28310"/>
                    </a:cubicBezTo>
                    <a:cubicBezTo>
                      <a:pt x="102545" y="28101"/>
                      <a:pt x="102629" y="27870"/>
                      <a:pt x="102503" y="27808"/>
                    </a:cubicBezTo>
                    <a:cubicBezTo>
                      <a:pt x="97837" y="25778"/>
                      <a:pt x="93025" y="24041"/>
                      <a:pt x="88171" y="22660"/>
                    </a:cubicBezTo>
                    <a:cubicBezTo>
                      <a:pt x="88254" y="22639"/>
                      <a:pt x="88317" y="22598"/>
                      <a:pt x="88380" y="22535"/>
                    </a:cubicBezTo>
                    <a:cubicBezTo>
                      <a:pt x="88401" y="22493"/>
                      <a:pt x="88401" y="22472"/>
                      <a:pt x="88401" y="22451"/>
                    </a:cubicBezTo>
                    <a:cubicBezTo>
                      <a:pt x="88464" y="22137"/>
                      <a:pt x="88485" y="21823"/>
                      <a:pt x="88526" y="21489"/>
                    </a:cubicBezTo>
                    <a:lnTo>
                      <a:pt x="88526" y="21426"/>
                    </a:lnTo>
                    <a:cubicBezTo>
                      <a:pt x="88568" y="21133"/>
                      <a:pt x="88589" y="20819"/>
                      <a:pt x="88589" y="20547"/>
                    </a:cubicBezTo>
                    <a:lnTo>
                      <a:pt x="88589" y="20359"/>
                    </a:lnTo>
                    <a:lnTo>
                      <a:pt x="88589" y="19626"/>
                    </a:lnTo>
                    <a:lnTo>
                      <a:pt x="88589" y="19187"/>
                    </a:lnTo>
                    <a:cubicBezTo>
                      <a:pt x="88589" y="19041"/>
                      <a:pt x="88589" y="18936"/>
                      <a:pt x="88568" y="18810"/>
                    </a:cubicBezTo>
                    <a:cubicBezTo>
                      <a:pt x="88359" y="14730"/>
                      <a:pt x="86790" y="10755"/>
                      <a:pt x="84174" y="7595"/>
                    </a:cubicBezTo>
                    <a:cubicBezTo>
                      <a:pt x="83881" y="7219"/>
                      <a:pt x="83588" y="6884"/>
                      <a:pt x="83254" y="6570"/>
                    </a:cubicBezTo>
                    <a:lnTo>
                      <a:pt x="83065" y="6382"/>
                    </a:lnTo>
                    <a:cubicBezTo>
                      <a:pt x="83024" y="6340"/>
                      <a:pt x="82940" y="6277"/>
                      <a:pt x="82856" y="6256"/>
                    </a:cubicBezTo>
                    <a:cubicBezTo>
                      <a:pt x="82782" y="6226"/>
                      <a:pt x="82702" y="6211"/>
                      <a:pt x="82621" y="6211"/>
                    </a:cubicBezTo>
                    <a:cubicBezTo>
                      <a:pt x="82315" y="6211"/>
                      <a:pt x="81993" y="6414"/>
                      <a:pt x="81894" y="6696"/>
                    </a:cubicBezTo>
                    <a:cubicBezTo>
                      <a:pt x="81873" y="6696"/>
                      <a:pt x="81894" y="6696"/>
                      <a:pt x="81894" y="6738"/>
                    </a:cubicBezTo>
                    <a:cubicBezTo>
                      <a:pt x="81831" y="6842"/>
                      <a:pt x="81831" y="6989"/>
                      <a:pt x="81873" y="7114"/>
                    </a:cubicBezTo>
                    <a:cubicBezTo>
                      <a:pt x="82124" y="7909"/>
                      <a:pt x="82396" y="8725"/>
                      <a:pt x="82668" y="9499"/>
                    </a:cubicBezTo>
                    <a:lnTo>
                      <a:pt x="82668" y="9520"/>
                    </a:lnTo>
                    <a:cubicBezTo>
                      <a:pt x="84195" y="13914"/>
                      <a:pt x="85911" y="18350"/>
                      <a:pt x="87857" y="22535"/>
                    </a:cubicBezTo>
                    <a:cubicBezTo>
                      <a:pt x="87857" y="22550"/>
                      <a:pt x="87867" y="22564"/>
                      <a:pt x="87881" y="22572"/>
                    </a:cubicBezTo>
                    <a:lnTo>
                      <a:pt x="87881" y="22572"/>
                    </a:lnTo>
                    <a:cubicBezTo>
                      <a:pt x="86673" y="22239"/>
                      <a:pt x="85445" y="21926"/>
                      <a:pt x="84216" y="21614"/>
                    </a:cubicBezTo>
                    <a:cubicBezTo>
                      <a:pt x="84205" y="21580"/>
                      <a:pt x="84180" y="21564"/>
                      <a:pt x="84154" y="21564"/>
                    </a:cubicBezTo>
                    <a:cubicBezTo>
                      <a:pt x="84132" y="21564"/>
                      <a:pt x="84109" y="21574"/>
                      <a:pt x="84091" y="21593"/>
                    </a:cubicBezTo>
                    <a:cubicBezTo>
                      <a:pt x="83693" y="21489"/>
                      <a:pt x="83337" y="21405"/>
                      <a:pt x="82940" y="21300"/>
                    </a:cubicBezTo>
                    <a:cubicBezTo>
                      <a:pt x="82961" y="21279"/>
                      <a:pt x="82982" y="21238"/>
                      <a:pt x="82982" y="21196"/>
                    </a:cubicBezTo>
                    <a:cubicBezTo>
                      <a:pt x="83086" y="20568"/>
                      <a:pt x="83149" y="19961"/>
                      <a:pt x="83170" y="19334"/>
                    </a:cubicBezTo>
                    <a:lnTo>
                      <a:pt x="83170" y="19208"/>
                    </a:lnTo>
                    <a:lnTo>
                      <a:pt x="83170" y="18727"/>
                    </a:lnTo>
                    <a:lnTo>
                      <a:pt x="83170" y="18497"/>
                    </a:lnTo>
                    <a:lnTo>
                      <a:pt x="83170" y="18141"/>
                    </a:lnTo>
                    <a:cubicBezTo>
                      <a:pt x="83170" y="17994"/>
                      <a:pt x="83170" y="17890"/>
                      <a:pt x="83149" y="17764"/>
                    </a:cubicBezTo>
                    <a:cubicBezTo>
                      <a:pt x="83149" y="17681"/>
                      <a:pt x="83149" y="17576"/>
                      <a:pt x="83128" y="17513"/>
                    </a:cubicBezTo>
                    <a:cubicBezTo>
                      <a:pt x="83128" y="17346"/>
                      <a:pt x="83086" y="17157"/>
                      <a:pt x="83065" y="17011"/>
                    </a:cubicBezTo>
                    <a:lnTo>
                      <a:pt x="83065" y="16885"/>
                    </a:lnTo>
                    <a:cubicBezTo>
                      <a:pt x="82438" y="11550"/>
                      <a:pt x="79215" y="6758"/>
                      <a:pt x="74549" y="4059"/>
                    </a:cubicBezTo>
                    <a:cubicBezTo>
                      <a:pt x="74131" y="3829"/>
                      <a:pt x="73713" y="3620"/>
                      <a:pt x="73252" y="3411"/>
                    </a:cubicBezTo>
                    <a:cubicBezTo>
                      <a:pt x="73148" y="3348"/>
                      <a:pt x="73085" y="3306"/>
                      <a:pt x="72980" y="3285"/>
                    </a:cubicBezTo>
                    <a:cubicBezTo>
                      <a:pt x="72311" y="2992"/>
                      <a:pt x="71641" y="2720"/>
                      <a:pt x="70930" y="2511"/>
                    </a:cubicBezTo>
                    <a:cubicBezTo>
                      <a:pt x="70873" y="2496"/>
                      <a:pt x="70818" y="2489"/>
                      <a:pt x="70763" y="2489"/>
                    </a:cubicBezTo>
                    <a:cubicBezTo>
                      <a:pt x="70292" y="2489"/>
                      <a:pt x="69915" y="3021"/>
                      <a:pt x="70009" y="3453"/>
                    </a:cubicBezTo>
                    <a:cubicBezTo>
                      <a:pt x="68482" y="2239"/>
                      <a:pt x="66829" y="1130"/>
                      <a:pt x="65134" y="105"/>
                    </a:cubicBezTo>
                    <a:cubicBezTo>
                      <a:pt x="65008" y="32"/>
                      <a:pt x="64882" y="0"/>
                      <a:pt x="64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14"/>
              <p:cNvSpPr/>
              <p:nvPr/>
            </p:nvSpPr>
            <p:spPr>
              <a:xfrm>
                <a:off x="19388400" y="28623625"/>
                <a:ext cx="714775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28591" h="6325" extrusionOk="0">
                    <a:moveTo>
                      <a:pt x="9416" y="0"/>
                    </a:moveTo>
                    <a:cubicBezTo>
                      <a:pt x="6592" y="0"/>
                      <a:pt x="3725" y="272"/>
                      <a:pt x="942" y="711"/>
                    </a:cubicBezTo>
                    <a:cubicBezTo>
                      <a:pt x="1" y="837"/>
                      <a:pt x="1" y="2176"/>
                      <a:pt x="1026" y="2218"/>
                    </a:cubicBezTo>
                    <a:cubicBezTo>
                      <a:pt x="1193" y="2218"/>
                      <a:pt x="1361" y="2260"/>
                      <a:pt x="1549" y="2281"/>
                    </a:cubicBezTo>
                    <a:lnTo>
                      <a:pt x="1675" y="2281"/>
                    </a:lnTo>
                    <a:cubicBezTo>
                      <a:pt x="5336" y="2490"/>
                      <a:pt x="8998" y="3055"/>
                      <a:pt x="12618" y="3683"/>
                    </a:cubicBezTo>
                    <a:lnTo>
                      <a:pt x="12513" y="3683"/>
                    </a:lnTo>
                    <a:cubicBezTo>
                      <a:pt x="16070" y="4310"/>
                      <a:pt x="19606" y="5022"/>
                      <a:pt x="23163" y="5587"/>
                    </a:cubicBezTo>
                    <a:lnTo>
                      <a:pt x="23644" y="5670"/>
                    </a:lnTo>
                    <a:cubicBezTo>
                      <a:pt x="24000" y="5733"/>
                      <a:pt x="24335" y="5775"/>
                      <a:pt x="24711" y="5838"/>
                    </a:cubicBezTo>
                    <a:cubicBezTo>
                      <a:pt x="25130" y="5880"/>
                      <a:pt x="25548" y="5963"/>
                      <a:pt x="25967" y="6026"/>
                    </a:cubicBezTo>
                    <a:cubicBezTo>
                      <a:pt x="26113" y="6047"/>
                      <a:pt x="26302" y="6068"/>
                      <a:pt x="26469" y="6089"/>
                    </a:cubicBezTo>
                    <a:lnTo>
                      <a:pt x="28352" y="6319"/>
                    </a:lnTo>
                    <a:cubicBezTo>
                      <a:pt x="28364" y="6323"/>
                      <a:pt x="28377" y="6325"/>
                      <a:pt x="28389" y="6325"/>
                    </a:cubicBezTo>
                    <a:cubicBezTo>
                      <a:pt x="28500" y="6325"/>
                      <a:pt x="28591" y="6162"/>
                      <a:pt x="28478" y="6068"/>
                    </a:cubicBezTo>
                    <a:cubicBezTo>
                      <a:pt x="23142" y="1716"/>
                      <a:pt x="16760" y="105"/>
                      <a:pt x="10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5" name="Google Shape;235;p14"/>
          <p:cNvSpPr txBox="1">
            <a:spLocks noGrp="1"/>
          </p:cNvSpPr>
          <p:nvPr>
            <p:ph type="title"/>
          </p:nvPr>
        </p:nvSpPr>
        <p:spPr>
          <a:xfrm>
            <a:off x="2648550" y="2931901"/>
            <a:ext cx="38469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43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6" name="Google Shape;236;p14"/>
          <p:cNvSpPr txBox="1">
            <a:spLocks noGrp="1"/>
          </p:cNvSpPr>
          <p:nvPr>
            <p:ph type="title" idx="2"/>
          </p:nvPr>
        </p:nvSpPr>
        <p:spPr>
          <a:xfrm>
            <a:off x="3554075" y="1092530"/>
            <a:ext cx="2035800" cy="14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7" name="Google Shape;237;p14"/>
          <p:cNvSpPr txBox="1">
            <a:spLocks noGrp="1"/>
          </p:cNvSpPr>
          <p:nvPr>
            <p:ph type="subTitle" idx="1"/>
          </p:nvPr>
        </p:nvSpPr>
        <p:spPr>
          <a:xfrm>
            <a:off x="3069127" y="3517800"/>
            <a:ext cx="3005400" cy="5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20"/>
          <p:cNvGrpSpPr/>
          <p:nvPr/>
        </p:nvGrpSpPr>
        <p:grpSpPr>
          <a:xfrm>
            <a:off x="6119250" y="419675"/>
            <a:ext cx="3494859" cy="1678855"/>
            <a:chOff x="6119250" y="419675"/>
            <a:chExt cx="3494859" cy="1678855"/>
          </a:xfrm>
        </p:grpSpPr>
        <p:sp>
          <p:nvSpPr>
            <p:cNvPr id="288" name="Google Shape;288;p20"/>
            <p:cNvSpPr/>
            <p:nvPr/>
          </p:nvSpPr>
          <p:spPr>
            <a:xfrm flipH="1">
              <a:off x="7767550" y="949613"/>
              <a:ext cx="1846559" cy="394163"/>
            </a:xfrm>
            <a:custGeom>
              <a:avLst/>
              <a:gdLst/>
              <a:ahLst/>
              <a:cxnLst/>
              <a:rect l="l" t="t" r="r" b="b"/>
              <a:pathLst>
                <a:path w="134687" h="28750" extrusionOk="0">
                  <a:moveTo>
                    <a:pt x="16112" y="28582"/>
                  </a:moveTo>
                  <a:cubicBezTo>
                    <a:pt x="54360" y="27641"/>
                    <a:pt x="93425" y="28750"/>
                    <a:pt x="131673" y="27808"/>
                  </a:cubicBezTo>
                  <a:cubicBezTo>
                    <a:pt x="132845" y="27787"/>
                    <a:pt x="134268" y="27578"/>
                    <a:pt x="134686" y="26469"/>
                  </a:cubicBezTo>
                  <a:cubicBezTo>
                    <a:pt x="132426" y="25277"/>
                    <a:pt x="129706" y="26323"/>
                    <a:pt x="127175" y="26448"/>
                  </a:cubicBezTo>
                  <a:cubicBezTo>
                    <a:pt x="122655" y="26678"/>
                    <a:pt x="118617" y="23917"/>
                    <a:pt x="114620" y="21761"/>
                  </a:cubicBezTo>
                  <a:cubicBezTo>
                    <a:pt x="110624" y="19627"/>
                    <a:pt x="105519" y="18100"/>
                    <a:pt x="101752" y="20611"/>
                  </a:cubicBezTo>
                  <a:cubicBezTo>
                    <a:pt x="101041" y="21092"/>
                    <a:pt x="100330" y="21720"/>
                    <a:pt x="99472" y="21678"/>
                  </a:cubicBezTo>
                  <a:cubicBezTo>
                    <a:pt x="98949" y="21657"/>
                    <a:pt x="98488" y="21364"/>
                    <a:pt x="98028" y="21113"/>
                  </a:cubicBezTo>
                  <a:cubicBezTo>
                    <a:pt x="94513" y="18895"/>
                    <a:pt x="91332" y="16091"/>
                    <a:pt x="88675" y="12869"/>
                  </a:cubicBezTo>
                  <a:cubicBezTo>
                    <a:pt x="86604" y="10379"/>
                    <a:pt x="84804" y="7596"/>
                    <a:pt x="82210" y="5650"/>
                  </a:cubicBezTo>
                  <a:cubicBezTo>
                    <a:pt x="76560" y="1424"/>
                    <a:pt x="67584" y="2700"/>
                    <a:pt x="63316" y="8287"/>
                  </a:cubicBezTo>
                  <a:cubicBezTo>
                    <a:pt x="62876" y="8893"/>
                    <a:pt x="62416" y="9584"/>
                    <a:pt x="61705" y="9814"/>
                  </a:cubicBezTo>
                  <a:cubicBezTo>
                    <a:pt x="60533" y="10232"/>
                    <a:pt x="59340" y="9270"/>
                    <a:pt x="58399" y="8454"/>
                  </a:cubicBezTo>
                  <a:cubicBezTo>
                    <a:pt x="49694" y="921"/>
                    <a:pt x="35655" y="1"/>
                    <a:pt x="26532" y="7031"/>
                  </a:cubicBezTo>
                  <a:cubicBezTo>
                    <a:pt x="23917" y="9061"/>
                    <a:pt x="21761" y="11592"/>
                    <a:pt x="19648" y="14124"/>
                  </a:cubicBezTo>
                  <a:cubicBezTo>
                    <a:pt x="16112" y="18372"/>
                    <a:pt x="5253" y="26888"/>
                    <a:pt x="1" y="28562"/>
                  </a:cubicBezTo>
                  <a:lnTo>
                    <a:pt x="16112" y="28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0"/>
            <p:cNvSpPr/>
            <p:nvPr/>
          </p:nvSpPr>
          <p:spPr>
            <a:xfrm>
              <a:off x="6119250" y="419675"/>
              <a:ext cx="1736915" cy="289825"/>
            </a:xfrm>
            <a:custGeom>
              <a:avLst/>
              <a:gdLst/>
              <a:ahLst/>
              <a:cxnLst/>
              <a:rect l="l" t="t" r="r" b="b"/>
              <a:pathLst>
                <a:path w="129790" h="21657" extrusionOk="0">
                  <a:moveTo>
                    <a:pt x="129790" y="21092"/>
                  </a:moveTo>
                  <a:cubicBezTo>
                    <a:pt x="127467" y="20548"/>
                    <a:pt x="112277" y="19104"/>
                    <a:pt x="109954" y="18623"/>
                  </a:cubicBezTo>
                  <a:cubicBezTo>
                    <a:pt x="105372" y="17681"/>
                    <a:pt x="101752" y="13894"/>
                    <a:pt x="97944" y="10881"/>
                  </a:cubicBezTo>
                  <a:cubicBezTo>
                    <a:pt x="94115" y="7889"/>
                    <a:pt x="89093" y="5546"/>
                    <a:pt x="84909" y="7889"/>
                  </a:cubicBezTo>
                  <a:cubicBezTo>
                    <a:pt x="82816" y="9061"/>
                    <a:pt x="80933" y="11341"/>
                    <a:pt x="78652" y="10923"/>
                  </a:cubicBezTo>
                  <a:cubicBezTo>
                    <a:pt x="77460" y="10714"/>
                    <a:pt x="76497" y="9730"/>
                    <a:pt x="75556" y="8852"/>
                  </a:cubicBezTo>
                  <a:cubicBezTo>
                    <a:pt x="72062" y="5546"/>
                    <a:pt x="68149" y="2616"/>
                    <a:pt x="63692" y="1570"/>
                  </a:cubicBezTo>
                  <a:cubicBezTo>
                    <a:pt x="57101" y="1"/>
                    <a:pt x="53377" y="3453"/>
                    <a:pt x="48732" y="7512"/>
                  </a:cubicBezTo>
                  <a:cubicBezTo>
                    <a:pt x="48376" y="7826"/>
                    <a:pt x="47978" y="8161"/>
                    <a:pt x="47518" y="8349"/>
                  </a:cubicBezTo>
                  <a:cubicBezTo>
                    <a:pt x="46639" y="8663"/>
                    <a:pt x="45698" y="8349"/>
                    <a:pt x="44840" y="8056"/>
                  </a:cubicBezTo>
                  <a:cubicBezTo>
                    <a:pt x="42727" y="7366"/>
                    <a:pt x="40509" y="6738"/>
                    <a:pt x="38270" y="6801"/>
                  </a:cubicBezTo>
                  <a:cubicBezTo>
                    <a:pt x="36031" y="6885"/>
                    <a:pt x="33729" y="7743"/>
                    <a:pt x="32369" y="9521"/>
                  </a:cubicBezTo>
                  <a:cubicBezTo>
                    <a:pt x="31512" y="10651"/>
                    <a:pt x="31051" y="12074"/>
                    <a:pt x="30193" y="13162"/>
                  </a:cubicBezTo>
                  <a:cubicBezTo>
                    <a:pt x="29336" y="14292"/>
                    <a:pt x="27745" y="15087"/>
                    <a:pt x="26511" y="14396"/>
                  </a:cubicBezTo>
                  <a:cubicBezTo>
                    <a:pt x="26113" y="14166"/>
                    <a:pt x="25799" y="13810"/>
                    <a:pt x="25465" y="13497"/>
                  </a:cubicBezTo>
                  <a:cubicBezTo>
                    <a:pt x="24188" y="12429"/>
                    <a:pt x="22242" y="12325"/>
                    <a:pt x="20736" y="13036"/>
                  </a:cubicBezTo>
                  <a:cubicBezTo>
                    <a:pt x="19208" y="13727"/>
                    <a:pt x="18120" y="15150"/>
                    <a:pt x="17493" y="16698"/>
                  </a:cubicBezTo>
                  <a:cubicBezTo>
                    <a:pt x="17284" y="17179"/>
                    <a:pt x="17116" y="17744"/>
                    <a:pt x="16760" y="18121"/>
                  </a:cubicBezTo>
                  <a:cubicBezTo>
                    <a:pt x="16447" y="18476"/>
                    <a:pt x="16007" y="18644"/>
                    <a:pt x="15547" y="18790"/>
                  </a:cubicBezTo>
                  <a:cubicBezTo>
                    <a:pt x="12346" y="19836"/>
                    <a:pt x="9542" y="18309"/>
                    <a:pt x="6340" y="18100"/>
                  </a:cubicBezTo>
                  <a:cubicBezTo>
                    <a:pt x="4311" y="17974"/>
                    <a:pt x="691" y="17807"/>
                    <a:pt x="147" y="20464"/>
                  </a:cubicBezTo>
                  <a:cubicBezTo>
                    <a:pt x="1" y="21238"/>
                    <a:pt x="7031" y="20945"/>
                    <a:pt x="7763" y="20924"/>
                  </a:cubicBezTo>
                  <a:cubicBezTo>
                    <a:pt x="16865" y="20485"/>
                    <a:pt x="26009" y="21134"/>
                    <a:pt x="35152" y="21301"/>
                  </a:cubicBezTo>
                  <a:cubicBezTo>
                    <a:pt x="44568" y="21448"/>
                    <a:pt x="54004" y="21531"/>
                    <a:pt x="63420" y="21573"/>
                  </a:cubicBezTo>
                  <a:cubicBezTo>
                    <a:pt x="80347" y="21657"/>
                    <a:pt x="97295" y="21552"/>
                    <a:pt x="114202" y="21301"/>
                  </a:cubicBezTo>
                  <a:cubicBezTo>
                    <a:pt x="115457" y="21301"/>
                    <a:pt x="124517" y="21322"/>
                    <a:pt x="129790" y="210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0"/>
            <p:cNvSpPr/>
            <p:nvPr/>
          </p:nvSpPr>
          <p:spPr>
            <a:xfrm>
              <a:off x="6538826" y="1761724"/>
              <a:ext cx="1577858" cy="336806"/>
            </a:xfrm>
            <a:custGeom>
              <a:avLst/>
              <a:gdLst/>
              <a:ahLst/>
              <a:cxnLst/>
              <a:rect l="l" t="t" r="r" b="b"/>
              <a:pathLst>
                <a:path w="134687" h="28750" extrusionOk="0">
                  <a:moveTo>
                    <a:pt x="16112" y="28582"/>
                  </a:moveTo>
                  <a:cubicBezTo>
                    <a:pt x="54360" y="27641"/>
                    <a:pt x="93425" y="28750"/>
                    <a:pt x="131673" y="27808"/>
                  </a:cubicBezTo>
                  <a:cubicBezTo>
                    <a:pt x="132845" y="27787"/>
                    <a:pt x="134268" y="27578"/>
                    <a:pt x="134686" y="26469"/>
                  </a:cubicBezTo>
                  <a:cubicBezTo>
                    <a:pt x="132426" y="25277"/>
                    <a:pt x="129706" y="26323"/>
                    <a:pt x="127175" y="26448"/>
                  </a:cubicBezTo>
                  <a:cubicBezTo>
                    <a:pt x="122655" y="26678"/>
                    <a:pt x="118617" y="23917"/>
                    <a:pt x="114620" y="21761"/>
                  </a:cubicBezTo>
                  <a:cubicBezTo>
                    <a:pt x="110624" y="19627"/>
                    <a:pt x="105519" y="18100"/>
                    <a:pt x="101752" y="20611"/>
                  </a:cubicBezTo>
                  <a:cubicBezTo>
                    <a:pt x="101041" y="21092"/>
                    <a:pt x="100330" y="21720"/>
                    <a:pt x="99472" y="21678"/>
                  </a:cubicBezTo>
                  <a:cubicBezTo>
                    <a:pt x="98949" y="21657"/>
                    <a:pt x="98488" y="21364"/>
                    <a:pt x="98028" y="21113"/>
                  </a:cubicBezTo>
                  <a:cubicBezTo>
                    <a:pt x="94513" y="18895"/>
                    <a:pt x="91332" y="16091"/>
                    <a:pt x="88675" y="12869"/>
                  </a:cubicBezTo>
                  <a:cubicBezTo>
                    <a:pt x="86604" y="10379"/>
                    <a:pt x="84804" y="7596"/>
                    <a:pt x="82210" y="5650"/>
                  </a:cubicBezTo>
                  <a:cubicBezTo>
                    <a:pt x="76560" y="1424"/>
                    <a:pt x="67584" y="2700"/>
                    <a:pt x="63316" y="8287"/>
                  </a:cubicBezTo>
                  <a:cubicBezTo>
                    <a:pt x="62876" y="8893"/>
                    <a:pt x="62416" y="9584"/>
                    <a:pt x="61705" y="9814"/>
                  </a:cubicBezTo>
                  <a:cubicBezTo>
                    <a:pt x="60533" y="10232"/>
                    <a:pt x="59340" y="9270"/>
                    <a:pt x="58399" y="8454"/>
                  </a:cubicBezTo>
                  <a:cubicBezTo>
                    <a:pt x="49694" y="921"/>
                    <a:pt x="35655" y="1"/>
                    <a:pt x="26532" y="7031"/>
                  </a:cubicBezTo>
                  <a:cubicBezTo>
                    <a:pt x="23917" y="9061"/>
                    <a:pt x="21761" y="11592"/>
                    <a:pt x="19648" y="14124"/>
                  </a:cubicBezTo>
                  <a:cubicBezTo>
                    <a:pt x="16112" y="18372"/>
                    <a:pt x="5253" y="26888"/>
                    <a:pt x="1" y="28562"/>
                  </a:cubicBezTo>
                  <a:lnTo>
                    <a:pt x="16112" y="28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" name="Google Shape;291;p20"/>
          <p:cNvGrpSpPr/>
          <p:nvPr/>
        </p:nvGrpSpPr>
        <p:grpSpPr>
          <a:xfrm>
            <a:off x="-662837" y="2130794"/>
            <a:ext cx="10634668" cy="3026956"/>
            <a:chOff x="-662837" y="2130794"/>
            <a:chExt cx="10634668" cy="3026956"/>
          </a:xfrm>
        </p:grpSpPr>
        <p:sp>
          <p:nvSpPr>
            <p:cNvPr id="292" name="Google Shape;292;p20"/>
            <p:cNvSpPr/>
            <p:nvPr/>
          </p:nvSpPr>
          <p:spPr>
            <a:xfrm>
              <a:off x="-125" y="2571750"/>
              <a:ext cx="9144000" cy="2586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3" name="Google Shape;293;p20"/>
            <p:cNvGrpSpPr/>
            <p:nvPr/>
          </p:nvGrpSpPr>
          <p:grpSpPr>
            <a:xfrm>
              <a:off x="-662837" y="2130794"/>
              <a:ext cx="10634668" cy="3026906"/>
              <a:chOff x="-662837" y="2130794"/>
              <a:chExt cx="10634668" cy="3026906"/>
            </a:xfrm>
          </p:grpSpPr>
          <p:sp>
            <p:nvSpPr>
              <p:cNvPr id="294" name="Google Shape;294;p20"/>
              <p:cNvSpPr/>
              <p:nvPr/>
            </p:nvSpPr>
            <p:spPr>
              <a:xfrm rot="121718">
                <a:off x="-628607" y="2317146"/>
                <a:ext cx="10566208" cy="2121023"/>
              </a:xfrm>
              <a:custGeom>
                <a:avLst/>
                <a:gdLst/>
                <a:ahLst/>
                <a:cxnLst/>
                <a:rect l="l" t="t" r="r" b="b"/>
                <a:pathLst>
                  <a:path w="422637" h="70492" extrusionOk="0">
                    <a:moveTo>
                      <a:pt x="422636" y="0"/>
                    </a:moveTo>
                    <a:lnTo>
                      <a:pt x="422636" y="30130"/>
                    </a:lnTo>
                    <a:cubicBezTo>
                      <a:pt x="412907" y="34629"/>
                      <a:pt x="402424" y="37851"/>
                      <a:pt x="392255" y="41534"/>
                    </a:cubicBezTo>
                    <a:cubicBezTo>
                      <a:pt x="368926" y="50050"/>
                      <a:pt x="346767" y="61453"/>
                      <a:pt x="322475" y="67479"/>
                    </a:cubicBezTo>
                    <a:cubicBezTo>
                      <a:pt x="319713" y="68149"/>
                      <a:pt x="316951" y="68755"/>
                      <a:pt x="314168" y="69299"/>
                    </a:cubicBezTo>
                    <a:lnTo>
                      <a:pt x="185237" y="69299"/>
                    </a:lnTo>
                    <a:cubicBezTo>
                      <a:pt x="151153" y="68358"/>
                      <a:pt x="116901" y="70492"/>
                      <a:pt x="83109" y="66558"/>
                    </a:cubicBezTo>
                    <a:cubicBezTo>
                      <a:pt x="54716" y="63273"/>
                      <a:pt x="27264" y="55699"/>
                      <a:pt x="0" y="47748"/>
                    </a:cubicBezTo>
                    <a:lnTo>
                      <a:pt x="0" y="14793"/>
                    </a:lnTo>
                    <a:cubicBezTo>
                      <a:pt x="19145" y="14731"/>
                      <a:pt x="38332" y="11027"/>
                      <a:pt x="57373" y="12910"/>
                    </a:cubicBezTo>
                    <a:cubicBezTo>
                      <a:pt x="69362" y="14124"/>
                      <a:pt x="81163" y="17555"/>
                      <a:pt x="93257" y="17179"/>
                    </a:cubicBezTo>
                    <a:cubicBezTo>
                      <a:pt x="103426" y="16865"/>
                      <a:pt x="113260" y="13831"/>
                      <a:pt x="123345" y="12638"/>
                    </a:cubicBezTo>
                    <a:cubicBezTo>
                      <a:pt x="150525" y="9395"/>
                      <a:pt x="177391" y="19355"/>
                      <a:pt x="204717" y="21217"/>
                    </a:cubicBezTo>
                    <a:cubicBezTo>
                      <a:pt x="226268" y="22682"/>
                      <a:pt x="248154" y="19083"/>
                      <a:pt x="269476" y="22305"/>
                    </a:cubicBezTo>
                    <a:cubicBezTo>
                      <a:pt x="279603" y="23832"/>
                      <a:pt x="290567" y="26783"/>
                      <a:pt x="299710" y="22577"/>
                    </a:cubicBezTo>
                    <a:cubicBezTo>
                      <a:pt x="304732" y="20275"/>
                      <a:pt x="308373" y="16091"/>
                      <a:pt x="313059" y="13287"/>
                    </a:cubicBezTo>
                    <a:cubicBezTo>
                      <a:pt x="319881" y="9249"/>
                      <a:pt x="328355" y="8391"/>
                      <a:pt x="336452" y="7679"/>
                    </a:cubicBezTo>
                    <a:cubicBezTo>
                      <a:pt x="347793" y="6675"/>
                      <a:pt x="359091" y="5650"/>
                      <a:pt x="370390" y="4625"/>
                    </a:cubicBezTo>
                    <a:lnTo>
                      <a:pt x="416673" y="461"/>
                    </a:lnTo>
                    <a:cubicBezTo>
                      <a:pt x="418661" y="251"/>
                      <a:pt x="420649" y="63"/>
                      <a:pt x="4226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20"/>
              <p:cNvSpPr/>
              <p:nvPr/>
            </p:nvSpPr>
            <p:spPr>
              <a:xfrm>
                <a:off x="-125" y="3666400"/>
                <a:ext cx="9144000" cy="14913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96" name="Google Shape;296;p20"/>
          <p:cNvSpPr txBox="1">
            <a:spLocks noGrp="1"/>
          </p:cNvSpPr>
          <p:nvPr>
            <p:ph type="title"/>
          </p:nvPr>
        </p:nvSpPr>
        <p:spPr>
          <a:xfrm>
            <a:off x="709500" y="616150"/>
            <a:ext cx="38565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7" name="Google Shape;297;p20"/>
          <p:cNvSpPr txBox="1">
            <a:spLocks noGrp="1"/>
          </p:cNvSpPr>
          <p:nvPr>
            <p:ph type="subTitle" idx="1"/>
          </p:nvPr>
        </p:nvSpPr>
        <p:spPr>
          <a:xfrm>
            <a:off x="709500" y="2989089"/>
            <a:ext cx="3536700" cy="14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kcground">
  <p:cSld name="CUSTOM_6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6"/>
          <p:cNvSpPr/>
          <p:nvPr/>
        </p:nvSpPr>
        <p:spPr>
          <a:xfrm>
            <a:off x="3925" y="1810700"/>
            <a:ext cx="9144000" cy="3332700"/>
          </a:xfrm>
          <a:prstGeom prst="rect">
            <a:avLst/>
          </a:prstGeom>
          <a:solidFill>
            <a:srgbClr val="68BD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6"/>
          <p:cNvSpPr/>
          <p:nvPr/>
        </p:nvSpPr>
        <p:spPr>
          <a:xfrm>
            <a:off x="-710975" y="3104525"/>
            <a:ext cx="10565925" cy="2038954"/>
          </a:xfrm>
          <a:custGeom>
            <a:avLst/>
            <a:gdLst/>
            <a:ahLst/>
            <a:cxnLst/>
            <a:rect l="l" t="t" r="r" b="b"/>
            <a:pathLst>
              <a:path w="422637" h="62583" extrusionOk="0">
                <a:moveTo>
                  <a:pt x="422636" y="3055"/>
                </a:moveTo>
                <a:lnTo>
                  <a:pt x="422636" y="62583"/>
                </a:lnTo>
                <a:lnTo>
                  <a:pt x="0" y="62583"/>
                </a:lnTo>
                <a:lnTo>
                  <a:pt x="0" y="12471"/>
                </a:lnTo>
                <a:cubicBezTo>
                  <a:pt x="32223" y="0"/>
                  <a:pt x="69781" y="13308"/>
                  <a:pt x="105100" y="11111"/>
                </a:cubicBezTo>
                <a:cubicBezTo>
                  <a:pt x="119579" y="10190"/>
                  <a:pt x="133891" y="6612"/>
                  <a:pt x="148412" y="7051"/>
                </a:cubicBezTo>
                <a:cubicBezTo>
                  <a:pt x="159292" y="7386"/>
                  <a:pt x="169942" y="9960"/>
                  <a:pt x="180739" y="11069"/>
                </a:cubicBezTo>
                <a:cubicBezTo>
                  <a:pt x="198796" y="12952"/>
                  <a:pt x="217167" y="10776"/>
                  <a:pt x="235245" y="12492"/>
                </a:cubicBezTo>
                <a:cubicBezTo>
                  <a:pt x="263303" y="15128"/>
                  <a:pt x="291780" y="27054"/>
                  <a:pt x="318646" y="19229"/>
                </a:cubicBezTo>
                <a:cubicBezTo>
                  <a:pt x="326785" y="16885"/>
                  <a:pt x="334150" y="12784"/>
                  <a:pt x="342227" y="10274"/>
                </a:cubicBezTo>
                <a:cubicBezTo>
                  <a:pt x="352103" y="7198"/>
                  <a:pt x="362669" y="6570"/>
                  <a:pt x="373068" y="5942"/>
                </a:cubicBezTo>
                <a:cubicBezTo>
                  <a:pt x="389598" y="4980"/>
                  <a:pt x="406107" y="4017"/>
                  <a:pt x="422636" y="305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6"/>
          <p:cNvSpPr/>
          <p:nvPr/>
        </p:nvSpPr>
        <p:spPr>
          <a:xfrm flipH="1">
            <a:off x="6696213" y="824653"/>
            <a:ext cx="1736915" cy="289825"/>
          </a:xfrm>
          <a:custGeom>
            <a:avLst/>
            <a:gdLst/>
            <a:ahLst/>
            <a:cxnLst/>
            <a:rect l="l" t="t" r="r" b="b"/>
            <a:pathLst>
              <a:path w="129790" h="21657" extrusionOk="0">
                <a:moveTo>
                  <a:pt x="129790" y="21092"/>
                </a:moveTo>
                <a:cubicBezTo>
                  <a:pt x="127467" y="20548"/>
                  <a:pt x="112277" y="19104"/>
                  <a:pt x="109954" y="18623"/>
                </a:cubicBezTo>
                <a:cubicBezTo>
                  <a:pt x="105372" y="17681"/>
                  <a:pt x="101752" y="13894"/>
                  <a:pt x="97944" y="10881"/>
                </a:cubicBezTo>
                <a:cubicBezTo>
                  <a:pt x="94115" y="7889"/>
                  <a:pt x="89093" y="5546"/>
                  <a:pt x="84909" y="7889"/>
                </a:cubicBezTo>
                <a:cubicBezTo>
                  <a:pt x="82816" y="9061"/>
                  <a:pt x="80933" y="11341"/>
                  <a:pt x="78652" y="10923"/>
                </a:cubicBezTo>
                <a:cubicBezTo>
                  <a:pt x="77460" y="10714"/>
                  <a:pt x="76497" y="9730"/>
                  <a:pt x="75556" y="8852"/>
                </a:cubicBezTo>
                <a:cubicBezTo>
                  <a:pt x="72062" y="5546"/>
                  <a:pt x="68149" y="2616"/>
                  <a:pt x="63692" y="1570"/>
                </a:cubicBezTo>
                <a:cubicBezTo>
                  <a:pt x="57101" y="1"/>
                  <a:pt x="53377" y="3453"/>
                  <a:pt x="48732" y="7512"/>
                </a:cubicBezTo>
                <a:cubicBezTo>
                  <a:pt x="48376" y="7826"/>
                  <a:pt x="47978" y="8161"/>
                  <a:pt x="47518" y="8349"/>
                </a:cubicBezTo>
                <a:cubicBezTo>
                  <a:pt x="46639" y="8663"/>
                  <a:pt x="45698" y="8349"/>
                  <a:pt x="44840" y="8056"/>
                </a:cubicBezTo>
                <a:cubicBezTo>
                  <a:pt x="42727" y="7366"/>
                  <a:pt x="40509" y="6738"/>
                  <a:pt x="38270" y="6801"/>
                </a:cubicBezTo>
                <a:cubicBezTo>
                  <a:pt x="36031" y="6885"/>
                  <a:pt x="33729" y="7743"/>
                  <a:pt x="32369" y="9521"/>
                </a:cubicBezTo>
                <a:cubicBezTo>
                  <a:pt x="31512" y="10651"/>
                  <a:pt x="31051" y="12074"/>
                  <a:pt x="30193" y="13162"/>
                </a:cubicBezTo>
                <a:cubicBezTo>
                  <a:pt x="29336" y="14292"/>
                  <a:pt x="27745" y="15087"/>
                  <a:pt x="26511" y="14396"/>
                </a:cubicBezTo>
                <a:cubicBezTo>
                  <a:pt x="26113" y="14166"/>
                  <a:pt x="25799" y="13810"/>
                  <a:pt x="25465" y="13497"/>
                </a:cubicBezTo>
                <a:cubicBezTo>
                  <a:pt x="24188" y="12429"/>
                  <a:pt x="22242" y="12325"/>
                  <a:pt x="20736" y="13036"/>
                </a:cubicBezTo>
                <a:cubicBezTo>
                  <a:pt x="19208" y="13727"/>
                  <a:pt x="18120" y="15150"/>
                  <a:pt x="17493" y="16698"/>
                </a:cubicBezTo>
                <a:cubicBezTo>
                  <a:pt x="17284" y="17179"/>
                  <a:pt x="17116" y="17744"/>
                  <a:pt x="16760" y="18121"/>
                </a:cubicBezTo>
                <a:cubicBezTo>
                  <a:pt x="16447" y="18476"/>
                  <a:pt x="16007" y="18644"/>
                  <a:pt x="15547" y="18790"/>
                </a:cubicBezTo>
                <a:cubicBezTo>
                  <a:pt x="12346" y="19836"/>
                  <a:pt x="9542" y="18309"/>
                  <a:pt x="6340" y="18100"/>
                </a:cubicBezTo>
                <a:cubicBezTo>
                  <a:pt x="4311" y="17974"/>
                  <a:pt x="691" y="17807"/>
                  <a:pt x="147" y="20464"/>
                </a:cubicBezTo>
                <a:cubicBezTo>
                  <a:pt x="1" y="21238"/>
                  <a:pt x="7031" y="20945"/>
                  <a:pt x="7763" y="20924"/>
                </a:cubicBezTo>
                <a:cubicBezTo>
                  <a:pt x="16865" y="20485"/>
                  <a:pt x="26009" y="21134"/>
                  <a:pt x="35152" y="21301"/>
                </a:cubicBezTo>
                <a:cubicBezTo>
                  <a:pt x="44568" y="21448"/>
                  <a:pt x="54004" y="21531"/>
                  <a:pt x="63420" y="21573"/>
                </a:cubicBezTo>
                <a:cubicBezTo>
                  <a:pt x="80347" y="21657"/>
                  <a:pt x="97295" y="21552"/>
                  <a:pt x="114202" y="21301"/>
                </a:cubicBezTo>
                <a:cubicBezTo>
                  <a:pt x="115457" y="21301"/>
                  <a:pt x="124517" y="21322"/>
                  <a:pt x="129790" y="2109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26"/>
          <p:cNvSpPr/>
          <p:nvPr/>
        </p:nvSpPr>
        <p:spPr>
          <a:xfrm flipH="1">
            <a:off x="-449412" y="299828"/>
            <a:ext cx="1736915" cy="289825"/>
          </a:xfrm>
          <a:custGeom>
            <a:avLst/>
            <a:gdLst/>
            <a:ahLst/>
            <a:cxnLst/>
            <a:rect l="l" t="t" r="r" b="b"/>
            <a:pathLst>
              <a:path w="129790" h="21657" extrusionOk="0">
                <a:moveTo>
                  <a:pt x="129790" y="21092"/>
                </a:moveTo>
                <a:cubicBezTo>
                  <a:pt x="127467" y="20548"/>
                  <a:pt x="112277" y="19104"/>
                  <a:pt x="109954" y="18623"/>
                </a:cubicBezTo>
                <a:cubicBezTo>
                  <a:pt x="105372" y="17681"/>
                  <a:pt x="101752" y="13894"/>
                  <a:pt x="97944" y="10881"/>
                </a:cubicBezTo>
                <a:cubicBezTo>
                  <a:pt x="94115" y="7889"/>
                  <a:pt x="89093" y="5546"/>
                  <a:pt x="84909" y="7889"/>
                </a:cubicBezTo>
                <a:cubicBezTo>
                  <a:pt x="82816" y="9061"/>
                  <a:pt x="80933" y="11341"/>
                  <a:pt x="78652" y="10923"/>
                </a:cubicBezTo>
                <a:cubicBezTo>
                  <a:pt x="77460" y="10714"/>
                  <a:pt x="76497" y="9730"/>
                  <a:pt x="75556" y="8852"/>
                </a:cubicBezTo>
                <a:cubicBezTo>
                  <a:pt x="72062" y="5546"/>
                  <a:pt x="68149" y="2616"/>
                  <a:pt x="63692" y="1570"/>
                </a:cubicBezTo>
                <a:cubicBezTo>
                  <a:pt x="57101" y="1"/>
                  <a:pt x="53377" y="3453"/>
                  <a:pt x="48732" y="7512"/>
                </a:cubicBezTo>
                <a:cubicBezTo>
                  <a:pt x="48376" y="7826"/>
                  <a:pt x="47978" y="8161"/>
                  <a:pt x="47518" y="8349"/>
                </a:cubicBezTo>
                <a:cubicBezTo>
                  <a:pt x="46639" y="8663"/>
                  <a:pt x="45698" y="8349"/>
                  <a:pt x="44840" y="8056"/>
                </a:cubicBezTo>
                <a:cubicBezTo>
                  <a:pt x="42727" y="7366"/>
                  <a:pt x="40509" y="6738"/>
                  <a:pt x="38270" y="6801"/>
                </a:cubicBezTo>
                <a:cubicBezTo>
                  <a:pt x="36031" y="6885"/>
                  <a:pt x="33729" y="7743"/>
                  <a:pt x="32369" y="9521"/>
                </a:cubicBezTo>
                <a:cubicBezTo>
                  <a:pt x="31512" y="10651"/>
                  <a:pt x="31051" y="12074"/>
                  <a:pt x="30193" y="13162"/>
                </a:cubicBezTo>
                <a:cubicBezTo>
                  <a:pt x="29336" y="14292"/>
                  <a:pt x="27745" y="15087"/>
                  <a:pt x="26511" y="14396"/>
                </a:cubicBezTo>
                <a:cubicBezTo>
                  <a:pt x="26113" y="14166"/>
                  <a:pt x="25799" y="13810"/>
                  <a:pt x="25465" y="13497"/>
                </a:cubicBezTo>
                <a:cubicBezTo>
                  <a:pt x="24188" y="12429"/>
                  <a:pt x="22242" y="12325"/>
                  <a:pt x="20736" y="13036"/>
                </a:cubicBezTo>
                <a:cubicBezTo>
                  <a:pt x="19208" y="13727"/>
                  <a:pt x="18120" y="15150"/>
                  <a:pt x="17493" y="16698"/>
                </a:cubicBezTo>
                <a:cubicBezTo>
                  <a:pt x="17284" y="17179"/>
                  <a:pt x="17116" y="17744"/>
                  <a:pt x="16760" y="18121"/>
                </a:cubicBezTo>
                <a:cubicBezTo>
                  <a:pt x="16447" y="18476"/>
                  <a:pt x="16007" y="18644"/>
                  <a:pt x="15547" y="18790"/>
                </a:cubicBezTo>
                <a:cubicBezTo>
                  <a:pt x="12346" y="19836"/>
                  <a:pt x="9542" y="18309"/>
                  <a:pt x="6340" y="18100"/>
                </a:cubicBezTo>
                <a:cubicBezTo>
                  <a:pt x="4311" y="17974"/>
                  <a:pt x="691" y="17807"/>
                  <a:pt x="147" y="20464"/>
                </a:cubicBezTo>
                <a:cubicBezTo>
                  <a:pt x="1" y="21238"/>
                  <a:pt x="7031" y="20945"/>
                  <a:pt x="7763" y="20924"/>
                </a:cubicBezTo>
                <a:cubicBezTo>
                  <a:pt x="16865" y="20485"/>
                  <a:pt x="26009" y="21134"/>
                  <a:pt x="35152" y="21301"/>
                </a:cubicBezTo>
                <a:cubicBezTo>
                  <a:pt x="44568" y="21448"/>
                  <a:pt x="54004" y="21531"/>
                  <a:pt x="63420" y="21573"/>
                </a:cubicBezTo>
                <a:cubicBezTo>
                  <a:pt x="80347" y="21657"/>
                  <a:pt x="97295" y="21552"/>
                  <a:pt x="114202" y="21301"/>
                </a:cubicBezTo>
                <a:cubicBezTo>
                  <a:pt x="115457" y="21301"/>
                  <a:pt x="124517" y="21322"/>
                  <a:pt x="129790" y="2109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ton"/>
              <a:buNone/>
              <a:defRPr sz="3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loria Hallelujah"/>
              <a:buNone/>
              <a:defRPr sz="2800" b="0" i="0" u="none" strike="noStrike" cap="none">
                <a:solidFill>
                  <a:schemeClr val="dk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loria Hallelujah"/>
              <a:buNone/>
              <a:defRPr sz="2800" b="0" i="0" u="none" strike="noStrike" cap="none">
                <a:solidFill>
                  <a:schemeClr val="dk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loria Hallelujah"/>
              <a:buNone/>
              <a:defRPr sz="2800" b="0" i="0" u="none" strike="noStrike" cap="none">
                <a:solidFill>
                  <a:schemeClr val="dk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loria Hallelujah"/>
              <a:buNone/>
              <a:defRPr sz="2800" b="0" i="0" u="none" strike="noStrike" cap="none">
                <a:solidFill>
                  <a:schemeClr val="dk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loria Hallelujah"/>
              <a:buNone/>
              <a:defRPr sz="2800" b="0" i="0" u="none" strike="noStrike" cap="none">
                <a:solidFill>
                  <a:schemeClr val="dk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loria Hallelujah"/>
              <a:buNone/>
              <a:defRPr sz="2800" b="0" i="0" u="none" strike="noStrike" cap="none">
                <a:solidFill>
                  <a:schemeClr val="dk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loria Hallelujah"/>
              <a:buNone/>
              <a:defRPr sz="2800" b="0" i="0" u="none" strike="noStrike" cap="none">
                <a:solidFill>
                  <a:schemeClr val="dk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Gloria Hallelujah"/>
              <a:buNone/>
              <a:defRPr sz="2800" b="0" i="0" u="none" strike="noStrike" cap="none">
                <a:solidFill>
                  <a:schemeClr val="dk2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dika"/>
              <a:buChar char="●"/>
              <a:defRPr sz="1400" b="0" i="0" u="none" strike="noStrike" cap="non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dika"/>
              <a:buChar char="○"/>
              <a:defRPr sz="1400" b="0" i="0" u="none" strike="noStrike" cap="non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dika"/>
              <a:buChar char="■"/>
              <a:defRPr sz="1400" b="0" i="0" u="none" strike="noStrike" cap="non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dika"/>
              <a:buChar char="●"/>
              <a:defRPr sz="1400" b="0" i="0" u="none" strike="noStrike" cap="non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dika"/>
              <a:buChar char="○"/>
              <a:defRPr sz="1400" b="0" i="0" u="none" strike="noStrike" cap="non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dika"/>
              <a:buChar char="■"/>
              <a:defRPr sz="1400" b="0" i="0" u="none" strike="noStrike" cap="non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dika"/>
              <a:buChar char="●"/>
              <a:defRPr sz="1400" b="0" i="0" u="none" strike="noStrike" cap="non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dika"/>
              <a:buChar char="○"/>
              <a:defRPr sz="1400" b="0" i="0" u="none" strike="noStrike" cap="non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dika"/>
              <a:buChar char="■"/>
              <a:defRPr sz="1400" b="0" i="0" u="none" strike="noStrike" cap="none">
                <a:solidFill>
                  <a:schemeClr val="dk1"/>
                </a:solidFill>
                <a:latin typeface="Andika"/>
                <a:ea typeface="Andika"/>
                <a:cs typeface="Andika"/>
                <a:sym typeface="Andik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4" r:id="rId4"/>
    <p:sldLayoutId id="2147483656" r:id="rId5"/>
    <p:sldLayoutId id="2147483660" r:id="rId6"/>
    <p:sldLayoutId id="2147483666" r:id="rId7"/>
    <p:sldLayoutId id="2147483671" r:id="rId8"/>
    <p:sldLayoutId id="2147483672" r:id="rId9"/>
    <p:sldLayoutId id="2147483673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0"/>
          <p:cNvSpPr txBox="1">
            <a:spLocks noGrp="1"/>
          </p:cNvSpPr>
          <p:nvPr>
            <p:ph type="ctrTitle"/>
          </p:nvPr>
        </p:nvSpPr>
        <p:spPr>
          <a:xfrm>
            <a:off x="4409088" y="646725"/>
            <a:ext cx="3159600" cy="27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Projeto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Portal Web</a:t>
            </a:r>
            <a:endParaRPr/>
          </a:p>
        </p:txBody>
      </p:sp>
      <p:sp>
        <p:nvSpPr>
          <p:cNvPr id="400" name="Google Shape;400;p30"/>
          <p:cNvSpPr txBox="1">
            <a:spLocks noGrp="1"/>
          </p:cNvSpPr>
          <p:nvPr>
            <p:ph type="subTitle" idx="1"/>
          </p:nvPr>
        </p:nvSpPr>
        <p:spPr>
          <a:xfrm>
            <a:off x="3560550" y="3311175"/>
            <a:ext cx="4961084" cy="12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rgbClr val="000000"/>
                </a:solidFill>
              </a:rPr>
              <a:t>2231338 - Dinis Mota,  2231378 - Carolina Rosa,</a:t>
            </a:r>
            <a:endParaRPr dirty="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rgbClr val="000000"/>
                </a:solidFill>
              </a:rPr>
              <a:t>2220841 - Samuel Cardoso,  2223235 - João Bonita,</a:t>
            </a:r>
            <a:endParaRPr dirty="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rgbClr val="000000"/>
                </a:solidFill>
              </a:rPr>
              <a:t>2231340 - Marcelo Ferreira,  2232386 - Miguel Leonardo</a:t>
            </a:r>
            <a:endParaRPr dirty="0">
              <a:solidFill>
                <a:srgbClr val="000000"/>
              </a:solidFill>
            </a:endParaRPr>
          </a:p>
        </p:txBody>
      </p:sp>
      <p:grpSp>
        <p:nvGrpSpPr>
          <p:cNvPr id="401" name="Google Shape;401;p30"/>
          <p:cNvGrpSpPr/>
          <p:nvPr/>
        </p:nvGrpSpPr>
        <p:grpSpPr>
          <a:xfrm>
            <a:off x="1174951" y="356076"/>
            <a:ext cx="2368825" cy="4427078"/>
            <a:chOff x="1297775" y="50214"/>
            <a:chExt cx="2696136" cy="5038786"/>
          </a:xfrm>
        </p:grpSpPr>
        <p:sp>
          <p:nvSpPr>
            <p:cNvPr id="402" name="Google Shape;402;p30"/>
            <p:cNvSpPr/>
            <p:nvPr/>
          </p:nvSpPr>
          <p:spPr>
            <a:xfrm>
              <a:off x="3985425" y="2868900"/>
              <a:ext cx="4200" cy="47100"/>
            </a:xfrm>
            <a:custGeom>
              <a:avLst/>
              <a:gdLst/>
              <a:ahLst/>
              <a:cxnLst/>
              <a:rect l="l" t="t" r="r" b="b"/>
              <a:pathLst>
                <a:path w="168" h="1884" extrusionOk="0">
                  <a:moveTo>
                    <a:pt x="168" y="1"/>
                  </a:moveTo>
                  <a:cubicBezTo>
                    <a:pt x="84" y="607"/>
                    <a:pt x="21" y="1235"/>
                    <a:pt x="0" y="1884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F4D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3983325" y="2915975"/>
              <a:ext cx="2125" cy="19900"/>
            </a:xfrm>
            <a:custGeom>
              <a:avLst/>
              <a:gdLst/>
              <a:ahLst/>
              <a:cxnLst/>
              <a:rect l="l" t="t" r="r" b="b"/>
              <a:pathLst>
                <a:path w="85" h="796" extrusionOk="0">
                  <a:moveTo>
                    <a:pt x="84" y="1"/>
                  </a:moveTo>
                  <a:lnTo>
                    <a:pt x="29" y="528"/>
                  </a:lnTo>
                  <a:lnTo>
                    <a:pt x="29" y="528"/>
                  </a:lnTo>
                  <a:cubicBezTo>
                    <a:pt x="41" y="458"/>
                    <a:pt x="54" y="389"/>
                    <a:pt x="63" y="315"/>
                  </a:cubicBezTo>
                  <a:cubicBezTo>
                    <a:pt x="63" y="210"/>
                    <a:pt x="84" y="105"/>
                    <a:pt x="84" y="1"/>
                  </a:cubicBezTo>
                  <a:close/>
                  <a:moveTo>
                    <a:pt x="29" y="528"/>
                  </a:moveTo>
                  <a:cubicBezTo>
                    <a:pt x="14" y="615"/>
                    <a:pt x="1" y="702"/>
                    <a:pt x="1" y="796"/>
                  </a:cubicBezTo>
                  <a:lnTo>
                    <a:pt x="29" y="528"/>
                  </a:lnTo>
                  <a:close/>
                </a:path>
              </a:pathLst>
            </a:custGeom>
            <a:solidFill>
              <a:srgbClr val="F4D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3974425" y="3013275"/>
              <a:ext cx="2125" cy="17800"/>
            </a:xfrm>
            <a:custGeom>
              <a:avLst/>
              <a:gdLst/>
              <a:ahLst/>
              <a:cxnLst/>
              <a:rect l="l" t="t" r="r" b="b"/>
              <a:pathLst>
                <a:path w="85" h="712" extrusionOk="0">
                  <a:moveTo>
                    <a:pt x="85" y="1"/>
                  </a:moveTo>
                  <a:lnTo>
                    <a:pt x="85" y="1"/>
                  </a:lnTo>
                  <a:cubicBezTo>
                    <a:pt x="43" y="168"/>
                    <a:pt x="43" y="314"/>
                    <a:pt x="22" y="503"/>
                  </a:cubicBezTo>
                  <a:cubicBezTo>
                    <a:pt x="22" y="513"/>
                    <a:pt x="22" y="524"/>
                    <a:pt x="22" y="535"/>
                  </a:cubicBezTo>
                  <a:lnTo>
                    <a:pt x="22" y="535"/>
                  </a:lnTo>
                  <a:lnTo>
                    <a:pt x="85" y="1"/>
                  </a:lnTo>
                  <a:close/>
                  <a:moveTo>
                    <a:pt x="22" y="535"/>
                  </a:moveTo>
                  <a:lnTo>
                    <a:pt x="1" y="712"/>
                  </a:lnTo>
                  <a:cubicBezTo>
                    <a:pt x="18" y="643"/>
                    <a:pt x="21" y="588"/>
                    <a:pt x="22" y="535"/>
                  </a:cubicBezTo>
                  <a:close/>
                </a:path>
              </a:pathLst>
            </a:custGeom>
            <a:solidFill>
              <a:srgbClr val="F4D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3966075" y="3034200"/>
              <a:ext cx="8375" cy="74300"/>
            </a:xfrm>
            <a:custGeom>
              <a:avLst/>
              <a:gdLst/>
              <a:ahLst/>
              <a:cxnLst/>
              <a:rect l="l" t="t" r="r" b="b"/>
              <a:pathLst>
                <a:path w="335" h="2972" extrusionOk="0">
                  <a:moveTo>
                    <a:pt x="335" y="1"/>
                  </a:moveTo>
                  <a:cubicBezTo>
                    <a:pt x="329" y="50"/>
                    <a:pt x="324" y="96"/>
                    <a:pt x="320" y="140"/>
                  </a:cubicBezTo>
                  <a:lnTo>
                    <a:pt x="320" y="140"/>
                  </a:lnTo>
                  <a:cubicBezTo>
                    <a:pt x="325" y="94"/>
                    <a:pt x="330" y="47"/>
                    <a:pt x="335" y="1"/>
                  </a:cubicBezTo>
                  <a:close/>
                  <a:moveTo>
                    <a:pt x="320" y="140"/>
                  </a:moveTo>
                  <a:lnTo>
                    <a:pt x="320" y="140"/>
                  </a:lnTo>
                  <a:cubicBezTo>
                    <a:pt x="315" y="192"/>
                    <a:pt x="309" y="244"/>
                    <a:pt x="304" y="296"/>
                  </a:cubicBezTo>
                  <a:lnTo>
                    <a:pt x="304" y="296"/>
                  </a:lnTo>
                  <a:cubicBezTo>
                    <a:pt x="311" y="244"/>
                    <a:pt x="315" y="193"/>
                    <a:pt x="320" y="140"/>
                  </a:cubicBezTo>
                  <a:close/>
                  <a:moveTo>
                    <a:pt x="304" y="296"/>
                  </a:moveTo>
                  <a:cubicBezTo>
                    <a:pt x="296" y="348"/>
                    <a:pt x="287" y="402"/>
                    <a:pt x="272" y="461"/>
                  </a:cubicBezTo>
                  <a:cubicBezTo>
                    <a:pt x="205" y="1000"/>
                    <a:pt x="155" y="1540"/>
                    <a:pt x="100" y="2080"/>
                  </a:cubicBezTo>
                  <a:lnTo>
                    <a:pt x="100" y="2080"/>
                  </a:lnTo>
                  <a:cubicBezTo>
                    <a:pt x="168" y="1489"/>
                    <a:pt x="239" y="896"/>
                    <a:pt x="304" y="296"/>
                  </a:cubicBezTo>
                  <a:close/>
                  <a:moveTo>
                    <a:pt x="100" y="2080"/>
                  </a:moveTo>
                  <a:lnTo>
                    <a:pt x="100" y="2080"/>
                  </a:lnTo>
                  <a:cubicBezTo>
                    <a:pt x="65" y="2377"/>
                    <a:pt x="32" y="2675"/>
                    <a:pt x="0" y="2972"/>
                  </a:cubicBezTo>
                  <a:cubicBezTo>
                    <a:pt x="37" y="2674"/>
                    <a:pt x="69" y="2377"/>
                    <a:pt x="100" y="2080"/>
                  </a:cubicBezTo>
                  <a:close/>
                </a:path>
              </a:pathLst>
            </a:custGeom>
            <a:solidFill>
              <a:srgbClr val="F4D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3974950" y="2923300"/>
              <a:ext cx="8925" cy="102025"/>
            </a:xfrm>
            <a:custGeom>
              <a:avLst/>
              <a:gdLst/>
              <a:ahLst/>
              <a:cxnLst/>
              <a:rect l="l" t="t" r="r" b="b"/>
              <a:pathLst>
                <a:path w="357" h="4081" extrusionOk="0">
                  <a:moveTo>
                    <a:pt x="357" y="1"/>
                  </a:moveTo>
                  <a:lnTo>
                    <a:pt x="357" y="1"/>
                  </a:lnTo>
                  <a:cubicBezTo>
                    <a:pt x="345" y="190"/>
                    <a:pt x="333" y="378"/>
                    <a:pt x="319" y="565"/>
                  </a:cubicBezTo>
                  <a:lnTo>
                    <a:pt x="319" y="565"/>
                  </a:lnTo>
                  <a:cubicBezTo>
                    <a:pt x="322" y="530"/>
                    <a:pt x="327" y="496"/>
                    <a:pt x="336" y="461"/>
                  </a:cubicBezTo>
                  <a:cubicBezTo>
                    <a:pt x="357" y="315"/>
                    <a:pt x="357" y="147"/>
                    <a:pt x="357" y="1"/>
                  </a:cubicBezTo>
                  <a:close/>
                  <a:moveTo>
                    <a:pt x="319" y="565"/>
                  </a:moveTo>
                  <a:cubicBezTo>
                    <a:pt x="318" y="573"/>
                    <a:pt x="318" y="581"/>
                    <a:pt x="317" y="589"/>
                  </a:cubicBezTo>
                  <a:lnTo>
                    <a:pt x="317" y="589"/>
                  </a:lnTo>
                  <a:cubicBezTo>
                    <a:pt x="318" y="581"/>
                    <a:pt x="318" y="573"/>
                    <a:pt x="319" y="565"/>
                  </a:cubicBezTo>
                  <a:close/>
                  <a:moveTo>
                    <a:pt x="317" y="589"/>
                  </a:moveTo>
                  <a:cubicBezTo>
                    <a:pt x="305" y="761"/>
                    <a:pt x="291" y="933"/>
                    <a:pt x="277" y="1105"/>
                  </a:cubicBezTo>
                  <a:lnTo>
                    <a:pt x="277" y="1105"/>
                  </a:lnTo>
                  <a:cubicBezTo>
                    <a:pt x="290" y="973"/>
                    <a:pt x="303" y="842"/>
                    <a:pt x="315" y="712"/>
                  </a:cubicBezTo>
                  <a:cubicBezTo>
                    <a:pt x="315" y="671"/>
                    <a:pt x="315" y="630"/>
                    <a:pt x="317" y="589"/>
                  </a:cubicBezTo>
                  <a:close/>
                  <a:moveTo>
                    <a:pt x="277" y="1105"/>
                  </a:moveTo>
                  <a:cubicBezTo>
                    <a:pt x="201" y="1884"/>
                    <a:pt x="114" y="2687"/>
                    <a:pt x="43" y="3474"/>
                  </a:cubicBezTo>
                  <a:lnTo>
                    <a:pt x="43" y="3579"/>
                  </a:lnTo>
                  <a:cubicBezTo>
                    <a:pt x="29" y="3698"/>
                    <a:pt x="25" y="3800"/>
                    <a:pt x="18" y="3902"/>
                  </a:cubicBezTo>
                  <a:lnTo>
                    <a:pt x="18" y="3902"/>
                  </a:lnTo>
                  <a:cubicBezTo>
                    <a:pt x="105" y="2968"/>
                    <a:pt x="201" y="2042"/>
                    <a:pt x="277" y="1105"/>
                  </a:cubicBezTo>
                  <a:close/>
                  <a:moveTo>
                    <a:pt x="18" y="3902"/>
                  </a:moveTo>
                  <a:cubicBezTo>
                    <a:pt x="12" y="3961"/>
                    <a:pt x="6" y="4021"/>
                    <a:pt x="1" y="4081"/>
                  </a:cubicBezTo>
                  <a:cubicBezTo>
                    <a:pt x="9" y="4019"/>
                    <a:pt x="13" y="3961"/>
                    <a:pt x="18" y="3902"/>
                  </a:cubicBezTo>
                  <a:close/>
                </a:path>
              </a:pathLst>
            </a:custGeom>
            <a:solidFill>
              <a:srgbClr val="B8D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3961350" y="3108475"/>
              <a:ext cx="4750" cy="40825"/>
            </a:xfrm>
            <a:custGeom>
              <a:avLst/>
              <a:gdLst/>
              <a:ahLst/>
              <a:cxnLst/>
              <a:rect l="l" t="t" r="r" b="b"/>
              <a:pathLst>
                <a:path w="190" h="1633" extrusionOk="0">
                  <a:moveTo>
                    <a:pt x="189" y="1"/>
                  </a:moveTo>
                  <a:lnTo>
                    <a:pt x="189" y="1"/>
                  </a:lnTo>
                  <a:cubicBezTo>
                    <a:pt x="126" y="440"/>
                    <a:pt x="64" y="879"/>
                    <a:pt x="22" y="1298"/>
                  </a:cubicBezTo>
                  <a:cubicBezTo>
                    <a:pt x="22" y="1403"/>
                    <a:pt x="1" y="1528"/>
                    <a:pt x="1" y="1633"/>
                  </a:cubicBezTo>
                  <a:cubicBezTo>
                    <a:pt x="43" y="1089"/>
                    <a:pt x="126" y="545"/>
                    <a:pt x="189" y="1"/>
                  </a:cubicBezTo>
                  <a:close/>
                </a:path>
              </a:pathLst>
            </a:custGeom>
            <a:solidFill>
              <a:srgbClr val="4EA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1523750" y="906700"/>
              <a:ext cx="349450" cy="761050"/>
            </a:xfrm>
            <a:custGeom>
              <a:avLst/>
              <a:gdLst/>
              <a:ahLst/>
              <a:cxnLst/>
              <a:rect l="l" t="t" r="r" b="b"/>
              <a:pathLst>
                <a:path w="13978" h="30442" extrusionOk="0">
                  <a:moveTo>
                    <a:pt x="10628" y="1"/>
                  </a:moveTo>
                  <a:cubicBezTo>
                    <a:pt x="10556" y="1"/>
                    <a:pt x="10481" y="12"/>
                    <a:pt x="10400" y="39"/>
                  </a:cubicBezTo>
                  <a:cubicBezTo>
                    <a:pt x="9940" y="165"/>
                    <a:pt x="9688" y="541"/>
                    <a:pt x="9396" y="876"/>
                  </a:cubicBezTo>
                  <a:cubicBezTo>
                    <a:pt x="8977" y="1378"/>
                    <a:pt x="8559" y="1901"/>
                    <a:pt x="8224" y="2445"/>
                  </a:cubicBezTo>
                  <a:cubicBezTo>
                    <a:pt x="7994" y="2822"/>
                    <a:pt x="7680" y="3303"/>
                    <a:pt x="7680" y="3785"/>
                  </a:cubicBezTo>
                  <a:cubicBezTo>
                    <a:pt x="7701" y="4831"/>
                    <a:pt x="7889" y="9036"/>
                    <a:pt x="7889" y="9036"/>
                  </a:cubicBezTo>
                  <a:cubicBezTo>
                    <a:pt x="7889" y="9036"/>
                    <a:pt x="1424" y="22197"/>
                    <a:pt x="1" y="28725"/>
                  </a:cubicBezTo>
                  <a:cubicBezTo>
                    <a:pt x="3537" y="28830"/>
                    <a:pt x="5608" y="29353"/>
                    <a:pt x="8831" y="30441"/>
                  </a:cubicBezTo>
                  <a:cubicBezTo>
                    <a:pt x="9772" y="25210"/>
                    <a:pt x="10986" y="11882"/>
                    <a:pt x="12116" y="10689"/>
                  </a:cubicBezTo>
                  <a:cubicBezTo>
                    <a:pt x="13497" y="9162"/>
                    <a:pt x="11258" y="7049"/>
                    <a:pt x="11258" y="7049"/>
                  </a:cubicBezTo>
                  <a:cubicBezTo>
                    <a:pt x="11258" y="7049"/>
                    <a:pt x="10714" y="4412"/>
                    <a:pt x="10546" y="2194"/>
                  </a:cubicBezTo>
                  <a:cubicBezTo>
                    <a:pt x="10779" y="1995"/>
                    <a:pt x="11037" y="1849"/>
                    <a:pt x="11239" y="1849"/>
                  </a:cubicBezTo>
                  <a:cubicBezTo>
                    <a:pt x="11291" y="1849"/>
                    <a:pt x="11340" y="1859"/>
                    <a:pt x="11383" y="1880"/>
                  </a:cubicBezTo>
                  <a:cubicBezTo>
                    <a:pt x="12063" y="2194"/>
                    <a:pt x="12769" y="2393"/>
                    <a:pt x="13248" y="2393"/>
                  </a:cubicBezTo>
                  <a:cubicBezTo>
                    <a:pt x="13727" y="2393"/>
                    <a:pt x="13978" y="2194"/>
                    <a:pt x="13748" y="1713"/>
                  </a:cubicBezTo>
                  <a:cubicBezTo>
                    <a:pt x="13685" y="1588"/>
                    <a:pt x="13559" y="1504"/>
                    <a:pt x="13455" y="1399"/>
                  </a:cubicBezTo>
                  <a:cubicBezTo>
                    <a:pt x="13015" y="1064"/>
                    <a:pt x="12513" y="792"/>
                    <a:pt x="12011" y="562"/>
                  </a:cubicBezTo>
                  <a:cubicBezTo>
                    <a:pt x="11760" y="437"/>
                    <a:pt x="11488" y="332"/>
                    <a:pt x="11237" y="207"/>
                  </a:cubicBezTo>
                  <a:cubicBezTo>
                    <a:pt x="11019" y="98"/>
                    <a:pt x="10836" y="1"/>
                    <a:pt x="10628" y="1"/>
                  </a:cubicBez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1716250" y="924400"/>
              <a:ext cx="142725" cy="242450"/>
            </a:xfrm>
            <a:custGeom>
              <a:avLst/>
              <a:gdLst/>
              <a:ahLst/>
              <a:cxnLst/>
              <a:rect l="l" t="t" r="r" b="b"/>
              <a:pathLst>
                <a:path w="5709" h="9698" extrusionOk="0">
                  <a:moveTo>
                    <a:pt x="2072" y="1"/>
                  </a:moveTo>
                  <a:cubicBezTo>
                    <a:pt x="1968" y="189"/>
                    <a:pt x="1" y="3139"/>
                    <a:pt x="1" y="3244"/>
                  </a:cubicBezTo>
                  <a:cubicBezTo>
                    <a:pt x="1" y="3369"/>
                    <a:pt x="1068" y="8140"/>
                    <a:pt x="1089" y="9040"/>
                  </a:cubicBezTo>
                  <a:cubicBezTo>
                    <a:pt x="1116" y="9610"/>
                    <a:pt x="1398" y="9669"/>
                    <a:pt x="1616" y="9669"/>
                  </a:cubicBezTo>
                  <a:cubicBezTo>
                    <a:pt x="1674" y="9669"/>
                    <a:pt x="1727" y="9665"/>
                    <a:pt x="1770" y="9665"/>
                  </a:cubicBezTo>
                  <a:cubicBezTo>
                    <a:pt x="1815" y="9665"/>
                    <a:pt x="1848" y="9670"/>
                    <a:pt x="1863" y="9688"/>
                  </a:cubicBezTo>
                  <a:cubicBezTo>
                    <a:pt x="1867" y="9695"/>
                    <a:pt x="1873" y="9698"/>
                    <a:pt x="1881" y="9698"/>
                  </a:cubicBezTo>
                  <a:cubicBezTo>
                    <a:pt x="2006" y="9698"/>
                    <a:pt x="2616" y="8977"/>
                    <a:pt x="2616" y="8977"/>
                  </a:cubicBezTo>
                  <a:cubicBezTo>
                    <a:pt x="2616" y="8977"/>
                    <a:pt x="1068" y="4185"/>
                    <a:pt x="1298" y="3725"/>
                  </a:cubicBezTo>
                  <a:cubicBezTo>
                    <a:pt x="1313" y="3696"/>
                    <a:pt x="1336" y="3683"/>
                    <a:pt x="1367" y="3683"/>
                  </a:cubicBezTo>
                  <a:cubicBezTo>
                    <a:pt x="1586" y="3683"/>
                    <a:pt x="2171" y="4336"/>
                    <a:pt x="2610" y="4336"/>
                  </a:cubicBezTo>
                  <a:cubicBezTo>
                    <a:pt x="2722" y="4336"/>
                    <a:pt x="2825" y="4293"/>
                    <a:pt x="2909" y="4185"/>
                  </a:cubicBezTo>
                  <a:cubicBezTo>
                    <a:pt x="3155" y="3837"/>
                    <a:pt x="2939" y="2384"/>
                    <a:pt x="3245" y="2384"/>
                  </a:cubicBezTo>
                  <a:cubicBezTo>
                    <a:pt x="3251" y="2384"/>
                    <a:pt x="3258" y="2385"/>
                    <a:pt x="3265" y="2386"/>
                  </a:cubicBezTo>
                  <a:cubicBezTo>
                    <a:pt x="3858" y="2545"/>
                    <a:pt x="4398" y="2643"/>
                    <a:pt x="4802" y="2643"/>
                  </a:cubicBezTo>
                  <a:cubicBezTo>
                    <a:pt x="5409" y="2643"/>
                    <a:pt x="5709" y="2420"/>
                    <a:pt x="5420" y="1842"/>
                  </a:cubicBezTo>
                  <a:cubicBezTo>
                    <a:pt x="5148" y="1319"/>
                    <a:pt x="2742" y="231"/>
                    <a:pt x="2240" y="64"/>
                  </a:cubicBezTo>
                  <a:cubicBezTo>
                    <a:pt x="2135" y="43"/>
                    <a:pt x="2072" y="1"/>
                    <a:pt x="2072" y="1"/>
                  </a:cubicBez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1712075" y="1010450"/>
              <a:ext cx="155375" cy="246675"/>
            </a:xfrm>
            <a:custGeom>
              <a:avLst/>
              <a:gdLst/>
              <a:ahLst/>
              <a:cxnLst/>
              <a:rect l="l" t="t" r="r" b="b"/>
              <a:pathLst>
                <a:path w="6215" h="9867" extrusionOk="0">
                  <a:moveTo>
                    <a:pt x="5880" y="0"/>
                  </a:moveTo>
                  <a:cubicBezTo>
                    <a:pt x="5490" y="0"/>
                    <a:pt x="4774" y="571"/>
                    <a:pt x="4332" y="2585"/>
                  </a:cubicBezTo>
                  <a:cubicBezTo>
                    <a:pt x="4290" y="2668"/>
                    <a:pt x="4269" y="2773"/>
                    <a:pt x="4248" y="2857"/>
                  </a:cubicBezTo>
                  <a:cubicBezTo>
                    <a:pt x="3746" y="3736"/>
                    <a:pt x="2051" y="4656"/>
                    <a:pt x="1737" y="5096"/>
                  </a:cubicBezTo>
                  <a:cubicBezTo>
                    <a:pt x="1538" y="4865"/>
                    <a:pt x="1396" y="4785"/>
                    <a:pt x="1291" y="4785"/>
                  </a:cubicBezTo>
                  <a:cubicBezTo>
                    <a:pt x="1055" y="4785"/>
                    <a:pt x="1011" y="5192"/>
                    <a:pt x="951" y="5192"/>
                  </a:cubicBezTo>
                  <a:cubicBezTo>
                    <a:pt x="917" y="5192"/>
                    <a:pt x="878" y="5062"/>
                    <a:pt x="795" y="4656"/>
                  </a:cubicBezTo>
                  <a:cubicBezTo>
                    <a:pt x="732" y="4317"/>
                    <a:pt x="676" y="4186"/>
                    <a:pt x="627" y="4186"/>
                  </a:cubicBezTo>
                  <a:cubicBezTo>
                    <a:pt x="463" y="4186"/>
                    <a:pt x="377" y="5619"/>
                    <a:pt x="377" y="5619"/>
                  </a:cubicBezTo>
                  <a:lnTo>
                    <a:pt x="0" y="8715"/>
                  </a:lnTo>
                  <a:lnTo>
                    <a:pt x="879" y="9866"/>
                  </a:lnTo>
                  <a:lnTo>
                    <a:pt x="3076" y="8339"/>
                  </a:lnTo>
                  <a:cubicBezTo>
                    <a:pt x="3076" y="8339"/>
                    <a:pt x="5106" y="5912"/>
                    <a:pt x="5650" y="4740"/>
                  </a:cubicBezTo>
                  <a:cubicBezTo>
                    <a:pt x="6215" y="3547"/>
                    <a:pt x="6110" y="806"/>
                    <a:pt x="6152" y="283"/>
                  </a:cubicBezTo>
                  <a:cubicBezTo>
                    <a:pt x="6172" y="124"/>
                    <a:pt x="6061" y="0"/>
                    <a:pt x="5880" y="0"/>
                  </a:cubicBez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2559475" y="1024225"/>
              <a:ext cx="112150" cy="114425"/>
            </a:xfrm>
            <a:custGeom>
              <a:avLst/>
              <a:gdLst/>
              <a:ahLst/>
              <a:cxnLst/>
              <a:rect l="l" t="t" r="r" b="b"/>
              <a:pathLst>
                <a:path w="4486" h="4577" extrusionOk="0">
                  <a:moveTo>
                    <a:pt x="2325" y="1"/>
                  </a:moveTo>
                  <a:cubicBezTo>
                    <a:pt x="1822" y="1"/>
                    <a:pt x="1423" y="172"/>
                    <a:pt x="1423" y="172"/>
                  </a:cubicBezTo>
                  <a:lnTo>
                    <a:pt x="1" y="4335"/>
                  </a:lnTo>
                  <a:cubicBezTo>
                    <a:pt x="401" y="4503"/>
                    <a:pt x="779" y="4576"/>
                    <a:pt x="1131" y="4576"/>
                  </a:cubicBezTo>
                  <a:cubicBezTo>
                    <a:pt x="3328" y="4576"/>
                    <a:pt x="4486" y="1687"/>
                    <a:pt x="3746" y="695"/>
                  </a:cubicBezTo>
                  <a:cubicBezTo>
                    <a:pt x="3336" y="144"/>
                    <a:pt x="2787" y="1"/>
                    <a:pt x="2325" y="1"/>
                  </a:cubicBezTo>
                  <a:close/>
                </a:path>
              </a:pathLst>
            </a:custGeom>
            <a:solidFill>
              <a:srgbClr val="F07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2559475" y="1024225"/>
              <a:ext cx="112150" cy="114425"/>
            </a:xfrm>
            <a:custGeom>
              <a:avLst/>
              <a:gdLst/>
              <a:ahLst/>
              <a:cxnLst/>
              <a:rect l="l" t="t" r="r" b="b"/>
              <a:pathLst>
                <a:path w="4486" h="4577" extrusionOk="0">
                  <a:moveTo>
                    <a:pt x="2325" y="1"/>
                  </a:moveTo>
                  <a:cubicBezTo>
                    <a:pt x="1822" y="1"/>
                    <a:pt x="1423" y="172"/>
                    <a:pt x="1423" y="172"/>
                  </a:cubicBezTo>
                  <a:lnTo>
                    <a:pt x="1" y="4335"/>
                  </a:lnTo>
                  <a:cubicBezTo>
                    <a:pt x="401" y="4503"/>
                    <a:pt x="779" y="4576"/>
                    <a:pt x="1131" y="4576"/>
                  </a:cubicBezTo>
                  <a:cubicBezTo>
                    <a:pt x="3328" y="4576"/>
                    <a:pt x="4486" y="1687"/>
                    <a:pt x="3746" y="695"/>
                  </a:cubicBezTo>
                  <a:cubicBezTo>
                    <a:pt x="3336" y="144"/>
                    <a:pt x="2787" y="1"/>
                    <a:pt x="2325" y="1"/>
                  </a:cubicBez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2114750" y="1024225"/>
              <a:ext cx="104750" cy="117375"/>
            </a:xfrm>
            <a:custGeom>
              <a:avLst/>
              <a:gdLst/>
              <a:ahLst/>
              <a:cxnLst/>
              <a:rect l="l" t="t" r="r" b="b"/>
              <a:pathLst>
                <a:path w="4190" h="4695" extrusionOk="0">
                  <a:moveTo>
                    <a:pt x="2155" y="0"/>
                  </a:moveTo>
                  <a:cubicBezTo>
                    <a:pt x="1748" y="0"/>
                    <a:pt x="1292" y="126"/>
                    <a:pt x="904" y="548"/>
                  </a:cubicBezTo>
                  <a:cubicBezTo>
                    <a:pt x="1" y="1470"/>
                    <a:pt x="959" y="4694"/>
                    <a:pt x="3338" y="4694"/>
                  </a:cubicBezTo>
                  <a:cubicBezTo>
                    <a:pt x="3604" y="4694"/>
                    <a:pt x="3888" y="4654"/>
                    <a:pt x="4189" y="4566"/>
                  </a:cubicBezTo>
                  <a:lnTo>
                    <a:pt x="3248" y="276"/>
                  </a:lnTo>
                  <a:cubicBezTo>
                    <a:pt x="3248" y="276"/>
                    <a:pt x="2756" y="0"/>
                    <a:pt x="2155" y="0"/>
                  </a:cubicBezTo>
                  <a:close/>
                </a:path>
              </a:pathLst>
            </a:custGeom>
            <a:solidFill>
              <a:srgbClr val="F07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2114750" y="1024225"/>
              <a:ext cx="104750" cy="117375"/>
            </a:xfrm>
            <a:custGeom>
              <a:avLst/>
              <a:gdLst/>
              <a:ahLst/>
              <a:cxnLst/>
              <a:rect l="l" t="t" r="r" b="b"/>
              <a:pathLst>
                <a:path w="4190" h="4695" extrusionOk="0">
                  <a:moveTo>
                    <a:pt x="2155" y="0"/>
                  </a:moveTo>
                  <a:cubicBezTo>
                    <a:pt x="1748" y="0"/>
                    <a:pt x="1292" y="126"/>
                    <a:pt x="904" y="548"/>
                  </a:cubicBezTo>
                  <a:cubicBezTo>
                    <a:pt x="1" y="1470"/>
                    <a:pt x="959" y="4694"/>
                    <a:pt x="3338" y="4694"/>
                  </a:cubicBezTo>
                  <a:cubicBezTo>
                    <a:pt x="3604" y="4694"/>
                    <a:pt x="3888" y="4654"/>
                    <a:pt x="4189" y="4566"/>
                  </a:cubicBezTo>
                  <a:lnTo>
                    <a:pt x="3248" y="276"/>
                  </a:lnTo>
                  <a:cubicBezTo>
                    <a:pt x="3248" y="276"/>
                    <a:pt x="2756" y="0"/>
                    <a:pt x="2155" y="0"/>
                  </a:cubicBez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2175000" y="759350"/>
              <a:ext cx="436275" cy="563675"/>
            </a:xfrm>
            <a:custGeom>
              <a:avLst/>
              <a:gdLst/>
              <a:ahLst/>
              <a:cxnLst/>
              <a:rect l="l" t="t" r="r" b="b"/>
              <a:pathLst>
                <a:path w="17451" h="22547" extrusionOk="0">
                  <a:moveTo>
                    <a:pt x="7744" y="0"/>
                  </a:moveTo>
                  <a:cubicBezTo>
                    <a:pt x="5807" y="0"/>
                    <a:pt x="1709" y="515"/>
                    <a:pt x="712" y="4741"/>
                  </a:cubicBezTo>
                  <a:cubicBezTo>
                    <a:pt x="712" y="4741"/>
                    <a:pt x="1" y="11185"/>
                    <a:pt x="1026" y="14637"/>
                  </a:cubicBezTo>
                  <a:cubicBezTo>
                    <a:pt x="2051" y="18090"/>
                    <a:pt x="4583" y="22547"/>
                    <a:pt x="8768" y="22547"/>
                  </a:cubicBezTo>
                  <a:cubicBezTo>
                    <a:pt x="12952" y="22547"/>
                    <a:pt x="15442" y="17860"/>
                    <a:pt x="16447" y="14386"/>
                  </a:cubicBezTo>
                  <a:cubicBezTo>
                    <a:pt x="17451" y="10913"/>
                    <a:pt x="16823" y="4741"/>
                    <a:pt x="16823" y="4741"/>
                  </a:cubicBezTo>
                  <a:cubicBezTo>
                    <a:pt x="15842" y="515"/>
                    <a:pt x="11737" y="0"/>
                    <a:pt x="9794" y="0"/>
                  </a:cubicBezTo>
                  <a:cubicBezTo>
                    <a:pt x="9169" y="0"/>
                    <a:pt x="8768" y="54"/>
                    <a:pt x="8768" y="54"/>
                  </a:cubicBezTo>
                  <a:cubicBezTo>
                    <a:pt x="8768" y="54"/>
                    <a:pt x="8368" y="0"/>
                    <a:pt x="7744" y="0"/>
                  </a:cubicBez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2171350" y="1252900"/>
              <a:ext cx="461375" cy="243275"/>
            </a:xfrm>
            <a:custGeom>
              <a:avLst/>
              <a:gdLst/>
              <a:ahLst/>
              <a:cxnLst/>
              <a:rect l="l" t="t" r="r" b="b"/>
              <a:pathLst>
                <a:path w="18455" h="9731" extrusionOk="0">
                  <a:moveTo>
                    <a:pt x="4478" y="1"/>
                  </a:moveTo>
                  <a:cubicBezTo>
                    <a:pt x="4541" y="3202"/>
                    <a:pt x="4290" y="4290"/>
                    <a:pt x="4185" y="4604"/>
                  </a:cubicBezTo>
                  <a:cubicBezTo>
                    <a:pt x="4080" y="4625"/>
                    <a:pt x="0" y="6403"/>
                    <a:pt x="0" y="6403"/>
                  </a:cubicBezTo>
                  <a:lnTo>
                    <a:pt x="9018" y="9730"/>
                  </a:lnTo>
                  <a:lnTo>
                    <a:pt x="18455" y="6759"/>
                  </a:lnTo>
                  <a:cubicBezTo>
                    <a:pt x="18434" y="6759"/>
                    <a:pt x="13914" y="4667"/>
                    <a:pt x="13810" y="4604"/>
                  </a:cubicBezTo>
                  <a:cubicBezTo>
                    <a:pt x="13705" y="4269"/>
                    <a:pt x="13433" y="3160"/>
                    <a:pt x="13517" y="1"/>
                  </a:cubicBez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2166125" y="785200"/>
              <a:ext cx="484950" cy="255350"/>
            </a:xfrm>
            <a:custGeom>
              <a:avLst/>
              <a:gdLst/>
              <a:ahLst/>
              <a:cxnLst/>
              <a:rect l="l" t="t" r="r" b="b"/>
              <a:pathLst>
                <a:path w="19398" h="10214" extrusionOk="0">
                  <a:moveTo>
                    <a:pt x="3386" y="1"/>
                  </a:moveTo>
                  <a:cubicBezTo>
                    <a:pt x="3273" y="1"/>
                    <a:pt x="3162" y="252"/>
                    <a:pt x="2804" y="1028"/>
                  </a:cubicBezTo>
                  <a:cubicBezTo>
                    <a:pt x="2125" y="2447"/>
                    <a:pt x="1919" y="2738"/>
                    <a:pt x="1865" y="2738"/>
                  </a:cubicBezTo>
                  <a:cubicBezTo>
                    <a:pt x="1827" y="2738"/>
                    <a:pt x="1862" y="2598"/>
                    <a:pt x="1862" y="2598"/>
                  </a:cubicBezTo>
                  <a:lnTo>
                    <a:pt x="1862" y="2598"/>
                  </a:lnTo>
                  <a:lnTo>
                    <a:pt x="1046" y="4062"/>
                  </a:lnTo>
                  <a:lnTo>
                    <a:pt x="0" y="5213"/>
                  </a:lnTo>
                  <a:lnTo>
                    <a:pt x="0" y="6448"/>
                  </a:lnTo>
                  <a:lnTo>
                    <a:pt x="837" y="10151"/>
                  </a:lnTo>
                  <a:lnTo>
                    <a:pt x="1255" y="6782"/>
                  </a:lnTo>
                  <a:cubicBezTo>
                    <a:pt x="1255" y="6782"/>
                    <a:pt x="1267" y="6783"/>
                    <a:pt x="1289" y="6783"/>
                  </a:cubicBezTo>
                  <a:cubicBezTo>
                    <a:pt x="1632" y="6783"/>
                    <a:pt x="4473" y="6690"/>
                    <a:pt x="5043" y="3644"/>
                  </a:cubicBezTo>
                  <a:cubicBezTo>
                    <a:pt x="5545" y="4585"/>
                    <a:pt x="7135" y="4857"/>
                    <a:pt x="7679" y="4962"/>
                  </a:cubicBezTo>
                  <a:cubicBezTo>
                    <a:pt x="8188" y="5629"/>
                    <a:pt x="9227" y="6105"/>
                    <a:pt x="10265" y="6105"/>
                  </a:cubicBezTo>
                  <a:cubicBezTo>
                    <a:pt x="10465" y="6105"/>
                    <a:pt x="10664" y="6087"/>
                    <a:pt x="10859" y="6050"/>
                  </a:cubicBezTo>
                  <a:cubicBezTo>
                    <a:pt x="8830" y="4774"/>
                    <a:pt x="9248" y="3310"/>
                    <a:pt x="9248" y="3309"/>
                  </a:cubicBezTo>
                  <a:lnTo>
                    <a:pt x="9248" y="3309"/>
                  </a:lnTo>
                  <a:cubicBezTo>
                    <a:pt x="9248" y="3310"/>
                    <a:pt x="9626" y="5025"/>
                    <a:pt x="13391" y="5841"/>
                  </a:cubicBezTo>
                  <a:cubicBezTo>
                    <a:pt x="12262" y="4879"/>
                    <a:pt x="12031" y="3979"/>
                    <a:pt x="12031" y="3979"/>
                  </a:cubicBezTo>
                  <a:lnTo>
                    <a:pt x="12031" y="3979"/>
                  </a:lnTo>
                  <a:cubicBezTo>
                    <a:pt x="12032" y="3979"/>
                    <a:pt x="13413" y="5736"/>
                    <a:pt x="16362" y="5862"/>
                  </a:cubicBezTo>
                  <a:cubicBezTo>
                    <a:pt x="17199" y="7849"/>
                    <a:pt x="17053" y="10214"/>
                    <a:pt x="17053" y="10214"/>
                  </a:cubicBezTo>
                  <a:lnTo>
                    <a:pt x="17618" y="6029"/>
                  </a:lnTo>
                  <a:cubicBezTo>
                    <a:pt x="17618" y="6029"/>
                    <a:pt x="18011" y="6122"/>
                    <a:pt x="18365" y="6122"/>
                  </a:cubicBezTo>
                  <a:cubicBezTo>
                    <a:pt x="18931" y="6122"/>
                    <a:pt x="19398" y="5884"/>
                    <a:pt x="17994" y="4648"/>
                  </a:cubicBezTo>
                  <a:cubicBezTo>
                    <a:pt x="16104" y="2965"/>
                    <a:pt x="15867" y="2822"/>
                    <a:pt x="15841" y="2822"/>
                  </a:cubicBezTo>
                  <a:cubicBezTo>
                    <a:pt x="15836" y="2822"/>
                    <a:pt x="15839" y="2828"/>
                    <a:pt x="15839" y="2828"/>
                  </a:cubicBezTo>
                  <a:lnTo>
                    <a:pt x="10504" y="1133"/>
                  </a:lnTo>
                  <a:cubicBezTo>
                    <a:pt x="10504" y="1133"/>
                    <a:pt x="10292" y="646"/>
                    <a:pt x="8470" y="646"/>
                  </a:cubicBezTo>
                  <a:cubicBezTo>
                    <a:pt x="7933" y="646"/>
                    <a:pt x="7256" y="689"/>
                    <a:pt x="6403" y="798"/>
                  </a:cubicBezTo>
                  <a:cubicBezTo>
                    <a:pt x="6090" y="837"/>
                    <a:pt x="5812" y="853"/>
                    <a:pt x="5565" y="853"/>
                  </a:cubicBezTo>
                  <a:cubicBezTo>
                    <a:pt x="3806" y="853"/>
                    <a:pt x="3594" y="1"/>
                    <a:pt x="3386" y="1"/>
                  </a:cubicBezTo>
                  <a:close/>
                </a:path>
              </a:pathLst>
            </a:custGeom>
            <a:solidFill>
              <a:srgbClr val="F14A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2071425" y="591200"/>
              <a:ext cx="622500" cy="449350"/>
            </a:xfrm>
            <a:custGeom>
              <a:avLst/>
              <a:gdLst/>
              <a:ahLst/>
              <a:cxnLst/>
              <a:rect l="l" t="t" r="r" b="b"/>
              <a:pathLst>
                <a:path w="24900" h="17974" extrusionOk="0">
                  <a:moveTo>
                    <a:pt x="11760" y="0"/>
                  </a:moveTo>
                  <a:lnTo>
                    <a:pt x="11760" y="0"/>
                  </a:lnTo>
                  <a:cubicBezTo>
                    <a:pt x="10463" y="628"/>
                    <a:pt x="9228" y="1047"/>
                    <a:pt x="8266" y="3641"/>
                  </a:cubicBezTo>
                  <a:cubicBezTo>
                    <a:pt x="7848" y="3432"/>
                    <a:pt x="7303" y="3290"/>
                    <a:pt x="6707" y="3290"/>
                  </a:cubicBezTo>
                  <a:cubicBezTo>
                    <a:pt x="5454" y="3290"/>
                    <a:pt x="3972" y="3917"/>
                    <a:pt x="2951" y="5859"/>
                  </a:cubicBezTo>
                  <a:cubicBezTo>
                    <a:pt x="2449" y="6863"/>
                    <a:pt x="1633" y="10671"/>
                    <a:pt x="1" y="11278"/>
                  </a:cubicBezTo>
                  <a:cubicBezTo>
                    <a:pt x="883" y="11176"/>
                    <a:pt x="2248" y="10791"/>
                    <a:pt x="2419" y="10283"/>
                  </a:cubicBezTo>
                  <a:lnTo>
                    <a:pt x="2419" y="10283"/>
                  </a:lnTo>
                  <a:cubicBezTo>
                    <a:pt x="2078" y="11455"/>
                    <a:pt x="1191" y="13204"/>
                    <a:pt x="859" y="13350"/>
                  </a:cubicBezTo>
                  <a:cubicBezTo>
                    <a:pt x="1716" y="13287"/>
                    <a:pt x="2365" y="12304"/>
                    <a:pt x="2365" y="12304"/>
                  </a:cubicBezTo>
                  <a:lnTo>
                    <a:pt x="2365" y="12304"/>
                  </a:lnTo>
                  <a:cubicBezTo>
                    <a:pt x="2365" y="12304"/>
                    <a:pt x="2010" y="15170"/>
                    <a:pt x="3139" y="17451"/>
                  </a:cubicBezTo>
                  <a:cubicBezTo>
                    <a:pt x="3309" y="17412"/>
                    <a:pt x="3461" y="17374"/>
                    <a:pt x="3620" y="17374"/>
                  </a:cubicBezTo>
                  <a:cubicBezTo>
                    <a:pt x="3894" y="17374"/>
                    <a:pt x="4188" y="17488"/>
                    <a:pt x="4625" y="17911"/>
                  </a:cubicBezTo>
                  <a:lnTo>
                    <a:pt x="4834" y="13998"/>
                  </a:lnTo>
                  <a:cubicBezTo>
                    <a:pt x="4834" y="13998"/>
                    <a:pt x="4887" y="14004"/>
                    <a:pt x="4980" y="14004"/>
                  </a:cubicBezTo>
                  <a:cubicBezTo>
                    <a:pt x="5564" y="14004"/>
                    <a:pt x="7746" y="13786"/>
                    <a:pt x="8684" y="10630"/>
                  </a:cubicBezTo>
                  <a:cubicBezTo>
                    <a:pt x="9333" y="11487"/>
                    <a:pt x="9668" y="12241"/>
                    <a:pt x="11844" y="12471"/>
                  </a:cubicBezTo>
                  <a:cubicBezTo>
                    <a:pt x="12994" y="13454"/>
                    <a:pt x="13183" y="13454"/>
                    <a:pt x="14606" y="13810"/>
                  </a:cubicBezTo>
                  <a:cubicBezTo>
                    <a:pt x="13810" y="13203"/>
                    <a:pt x="13036" y="11822"/>
                    <a:pt x="13204" y="10651"/>
                  </a:cubicBezTo>
                  <a:lnTo>
                    <a:pt x="13204" y="10651"/>
                  </a:lnTo>
                  <a:cubicBezTo>
                    <a:pt x="13664" y="11801"/>
                    <a:pt x="15526" y="13412"/>
                    <a:pt x="17158" y="13601"/>
                  </a:cubicBezTo>
                  <a:cubicBezTo>
                    <a:pt x="16112" y="12743"/>
                    <a:pt x="16028" y="11258"/>
                    <a:pt x="16028" y="11257"/>
                  </a:cubicBezTo>
                  <a:lnTo>
                    <a:pt x="16028" y="11257"/>
                  </a:lnTo>
                  <a:cubicBezTo>
                    <a:pt x="17388" y="12513"/>
                    <a:pt x="19188" y="13308"/>
                    <a:pt x="20318" y="13308"/>
                  </a:cubicBezTo>
                  <a:cubicBezTo>
                    <a:pt x="20757" y="14731"/>
                    <a:pt x="20820" y="17974"/>
                    <a:pt x="20820" y="17974"/>
                  </a:cubicBezTo>
                  <a:cubicBezTo>
                    <a:pt x="20820" y="17974"/>
                    <a:pt x="21411" y="17345"/>
                    <a:pt x="22047" y="17345"/>
                  </a:cubicBezTo>
                  <a:cubicBezTo>
                    <a:pt x="22231" y="17345"/>
                    <a:pt x="22420" y="17398"/>
                    <a:pt x="22598" y="17534"/>
                  </a:cubicBezTo>
                  <a:cubicBezTo>
                    <a:pt x="23226" y="15756"/>
                    <a:pt x="23875" y="12094"/>
                    <a:pt x="23854" y="11362"/>
                  </a:cubicBezTo>
                  <a:cubicBezTo>
                    <a:pt x="23812" y="10630"/>
                    <a:pt x="23184" y="8496"/>
                    <a:pt x="23184" y="8495"/>
                  </a:cubicBezTo>
                  <a:lnTo>
                    <a:pt x="23184" y="8495"/>
                  </a:lnTo>
                  <a:cubicBezTo>
                    <a:pt x="23185" y="8496"/>
                    <a:pt x="23753" y="8957"/>
                    <a:pt x="24508" y="8957"/>
                  </a:cubicBezTo>
                  <a:cubicBezTo>
                    <a:pt x="24634" y="8957"/>
                    <a:pt x="24765" y="8944"/>
                    <a:pt x="24900" y="8914"/>
                  </a:cubicBezTo>
                  <a:cubicBezTo>
                    <a:pt x="24168" y="8495"/>
                    <a:pt x="23142" y="7345"/>
                    <a:pt x="22766" y="6382"/>
                  </a:cubicBezTo>
                  <a:cubicBezTo>
                    <a:pt x="22437" y="5436"/>
                    <a:pt x="21096" y="1859"/>
                    <a:pt x="16794" y="1859"/>
                  </a:cubicBezTo>
                  <a:cubicBezTo>
                    <a:pt x="16721" y="1859"/>
                    <a:pt x="16647" y="1861"/>
                    <a:pt x="16572" y="1863"/>
                  </a:cubicBezTo>
                  <a:cubicBezTo>
                    <a:pt x="18058" y="1758"/>
                    <a:pt x="18372" y="1277"/>
                    <a:pt x="18372" y="1277"/>
                  </a:cubicBezTo>
                  <a:lnTo>
                    <a:pt x="18372" y="1277"/>
                  </a:lnTo>
                  <a:cubicBezTo>
                    <a:pt x="18372" y="1277"/>
                    <a:pt x="17920" y="1435"/>
                    <a:pt x="17266" y="1435"/>
                  </a:cubicBezTo>
                  <a:cubicBezTo>
                    <a:pt x="16856" y="1435"/>
                    <a:pt x="16368" y="1373"/>
                    <a:pt x="15861" y="1172"/>
                  </a:cubicBezTo>
                  <a:cubicBezTo>
                    <a:pt x="15222" y="904"/>
                    <a:pt x="14324" y="646"/>
                    <a:pt x="13364" y="646"/>
                  </a:cubicBezTo>
                  <a:cubicBezTo>
                    <a:pt x="12376" y="646"/>
                    <a:pt x="11323" y="920"/>
                    <a:pt x="10421" y="1737"/>
                  </a:cubicBezTo>
                  <a:cubicBezTo>
                    <a:pt x="10609" y="1235"/>
                    <a:pt x="11007" y="377"/>
                    <a:pt x="11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2151475" y="767900"/>
              <a:ext cx="488575" cy="493450"/>
            </a:xfrm>
            <a:custGeom>
              <a:avLst/>
              <a:gdLst/>
              <a:ahLst/>
              <a:cxnLst/>
              <a:rect l="l" t="t" r="r" b="b"/>
              <a:pathLst>
                <a:path w="19543" h="19738" extrusionOk="0">
                  <a:moveTo>
                    <a:pt x="8072" y="1"/>
                  </a:moveTo>
                  <a:cubicBezTo>
                    <a:pt x="7569" y="1"/>
                    <a:pt x="7067" y="35"/>
                    <a:pt x="6570" y="109"/>
                  </a:cubicBezTo>
                  <a:cubicBezTo>
                    <a:pt x="4499" y="381"/>
                    <a:pt x="2448" y="1532"/>
                    <a:pt x="1611" y="3457"/>
                  </a:cubicBezTo>
                  <a:cubicBezTo>
                    <a:pt x="1088" y="4608"/>
                    <a:pt x="795" y="5863"/>
                    <a:pt x="565" y="7119"/>
                  </a:cubicBezTo>
                  <a:cubicBezTo>
                    <a:pt x="356" y="8269"/>
                    <a:pt x="0" y="9525"/>
                    <a:pt x="356" y="10676"/>
                  </a:cubicBezTo>
                  <a:cubicBezTo>
                    <a:pt x="628" y="11659"/>
                    <a:pt x="942" y="12768"/>
                    <a:pt x="1402" y="13772"/>
                  </a:cubicBezTo>
                  <a:cubicBezTo>
                    <a:pt x="2883" y="17332"/>
                    <a:pt x="4749" y="19738"/>
                    <a:pt x="9863" y="19738"/>
                  </a:cubicBezTo>
                  <a:cubicBezTo>
                    <a:pt x="9950" y="19738"/>
                    <a:pt x="10038" y="19737"/>
                    <a:pt x="10127" y="19736"/>
                  </a:cubicBezTo>
                  <a:cubicBezTo>
                    <a:pt x="14165" y="19673"/>
                    <a:pt x="16195" y="17183"/>
                    <a:pt x="17430" y="14358"/>
                  </a:cubicBezTo>
                  <a:cubicBezTo>
                    <a:pt x="17827" y="13417"/>
                    <a:pt x="18413" y="12580"/>
                    <a:pt x="18769" y="11638"/>
                  </a:cubicBezTo>
                  <a:cubicBezTo>
                    <a:pt x="19396" y="9755"/>
                    <a:pt x="19543" y="7474"/>
                    <a:pt x="18287" y="5800"/>
                  </a:cubicBezTo>
                  <a:cubicBezTo>
                    <a:pt x="17785" y="5131"/>
                    <a:pt x="17220" y="4503"/>
                    <a:pt x="16718" y="3792"/>
                  </a:cubicBezTo>
                  <a:cubicBezTo>
                    <a:pt x="16216" y="3059"/>
                    <a:pt x="15693" y="2306"/>
                    <a:pt x="14961" y="1804"/>
                  </a:cubicBezTo>
                  <a:cubicBezTo>
                    <a:pt x="13977" y="1114"/>
                    <a:pt x="12764" y="800"/>
                    <a:pt x="11592" y="486"/>
                  </a:cubicBezTo>
                  <a:cubicBezTo>
                    <a:pt x="10459" y="192"/>
                    <a:pt x="9264" y="1"/>
                    <a:pt x="8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1969425" y="1389425"/>
              <a:ext cx="853725" cy="1243850"/>
            </a:xfrm>
            <a:custGeom>
              <a:avLst/>
              <a:gdLst/>
              <a:ahLst/>
              <a:cxnLst/>
              <a:rect l="l" t="t" r="r" b="b"/>
              <a:pathLst>
                <a:path w="34149" h="49754" extrusionOk="0">
                  <a:moveTo>
                    <a:pt x="10274" y="1"/>
                  </a:moveTo>
                  <a:cubicBezTo>
                    <a:pt x="10274" y="1"/>
                    <a:pt x="9563" y="147"/>
                    <a:pt x="8517" y="294"/>
                  </a:cubicBezTo>
                  <a:lnTo>
                    <a:pt x="8182" y="357"/>
                  </a:lnTo>
                  <a:cubicBezTo>
                    <a:pt x="7763" y="419"/>
                    <a:pt x="7282" y="482"/>
                    <a:pt x="6801" y="566"/>
                  </a:cubicBezTo>
                  <a:cubicBezTo>
                    <a:pt x="6654" y="566"/>
                    <a:pt x="6529" y="587"/>
                    <a:pt x="6382" y="608"/>
                  </a:cubicBezTo>
                  <a:lnTo>
                    <a:pt x="2825" y="1193"/>
                  </a:lnTo>
                  <a:cubicBezTo>
                    <a:pt x="2135" y="1361"/>
                    <a:pt x="1486" y="1654"/>
                    <a:pt x="880" y="2030"/>
                  </a:cubicBezTo>
                  <a:cubicBezTo>
                    <a:pt x="880" y="2721"/>
                    <a:pt x="628" y="4332"/>
                    <a:pt x="419" y="6236"/>
                  </a:cubicBezTo>
                  <a:cubicBezTo>
                    <a:pt x="147" y="8642"/>
                    <a:pt x="1" y="11551"/>
                    <a:pt x="545" y="13852"/>
                  </a:cubicBezTo>
                  <a:cubicBezTo>
                    <a:pt x="1528" y="17953"/>
                    <a:pt x="4123" y="23707"/>
                    <a:pt x="4332" y="26030"/>
                  </a:cubicBezTo>
                  <a:cubicBezTo>
                    <a:pt x="4395" y="26406"/>
                    <a:pt x="4395" y="26888"/>
                    <a:pt x="4395" y="27515"/>
                  </a:cubicBezTo>
                  <a:cubicBezTo>
                    <a:pt x="4395" y="31344"/>
                    <a:pt x="3809" y="39400"/>
                    <a:pt x="3809" y="39400"/>
                  </a:cubicBezTo>
                  <a:lnTo>
                    <a:pt x="3704" y="41681"/>
                  </a:lnTo>
                  <a:lnTo>
                    <a:pt x="3704" y="41827"/>
                  </a:lnTo>
                  <a:lnTo>
                    <a:pt x="3621" y="43585"/>
                  </a:lnTo>
                  <a:lnTo>
                    <a:pt x="3600" y="44003"/>
                  </a:lnTo>
                  <a:lnTo>
                    <a:pt x="3495" y="46451"/>
                  </a:lnTo>
                  <a:lnTo>
                    <a:pt x="3411" y="48167"/>
                  </a:lnTo>
                  <a:lnTo>
                    <a:pt x="3390" y="48690"/>
                  </a:lnTo>
                  <a:cubicBezTo>
                    <a:pt x="6111" y="49568"/>
                    <a:pt x="9552" y="49753"/>
                    <a:pt x="12283" y="49753"/>
                  </a:cubicBezTo>
                  <a:cubicBezTo>
                    <a:pt x="12808" y="49753"/>
                    <a:pt x="13306" y="49746"/>
                    <a:pt x="13768" y="49736"/>
                  </a:cubicBezTo>
                  <a:cubicBezTo>
                    <a:pt x="15149" y="49674"/>
                    <a:pt x="16237" y="49590"/>
                    <a:pt x="16698" y="49548"/>
                  </a:cubicBezTo>
                  <a:cubicBezTo>
                    <a:pt x="16865" y="49527"/>
                    <a:pt x="16970" y="49527"/>
                    <a:pt x="16970" y="49527"/>
                  </a:cubicBezTo>
                  <a:cubicBezTo>
                    <a:pt x="17095" y="49527"/>
                    <a:pt x="25988" y="49527"/>
                    <a:pt x="31344" y="47790"/>
                  </a:cubicBezTo>
                  <a:lnTo>
                    <a:pt x="31240" y="47058"/>
                  </a:lnTo>
                  <a:lnTo>
                    <a:pt x="31240" y="47037"/>
                  </a:lnTo>
                  <a:lnTo>
                    <a:pt x="31135" y="46284"/>
                  </a:lnTo>
                  <a:lnTo>
                    <a:pt x="30486" y="41827"/>
                  </a:lnTo>
                  <a:lnTo>
                    <a:pt x="30424" y="41471"/>
                  </a:lnTo>
                  <a:lnTo>
                    <a:pt x="30131" y="39337"/>
                  </a:lnTo>
                  <a:cubicBezTo>
                    <a:pt x="29859" y="33897"/>
                    <a:pt x="29231" y="28227"/>
                    <a:pt x="29461" y="25737"/>
                  </a:cubicBezTo>
                  <a:cubicBezTo>
                    <a:pt x="29608" y="24272"/>
                    <a:pt x="30884" y="20611"/>
                    <a:pt x="31554" y="17347"/>
                  </a:cubicBezTo>
                  <a:cubicBezTo>
                    <a:pt x="31574" y="17095"/>
                    <a:pt x="31637" y="16823"/>
                    <a:pt x="31700" y="16593"/>
                  </a:cubicBezTo>
                  <a:cubicBezTo>
                    <a:pt x="31721" y="16489"/>
                    <a:pt x="33583" y="6257"/>
                    <a:pt x="34148" y="4081"/>
                  </a:cubicBezTo>
                  <a:lnTo>
                    <a:pt x="33499" y="3432"/>
                  </a:lnTo>
                  <a:lnTo>
                    <a:pt x="33332" y="3286"/>
                  </a:lnTo>
                  <a:lnTo>
                    <a:pt x="33269" y="3202"/>
                  </a:lnTo>
                  <a:cubicBezTo>
                    <a:pt x="32704" y="2721"/>
                    <a:pt x="32056" y="2407"/>
                    <a:pt x="31344" y="2198"/>
                  </a:cubicBezTo>
                  <a:lnTo>
                    <a:pt x="24021" y="147"/>
                  </a:lnTo>
                  <a:lnTo>
                    <a:pt x="23979" y="105"/>
                  </a:lnTo>
                  <a:lnTo>
                    <a:pt x="23916" y="85"/>
                  </a:lnTo>
                  <a:lnTo>
                    <a:pt x="23896" y="105"/>
                  </a:lnTo>
                  <a:lnTo>
                    <a:pt x="23707" y="252"/>
                  </a:lnTo>
                  <a:cubicBezTo>
                    <a:pt x="21750" y="1631"/>
                    <a:pt x="19463" y="2318"/>
                    <a:pt x="17175" y="2318"/>
                  </a:cubicBezTo>
                  <a:cubicBezTo>
                    <a:pt x="14744" y="2318"/>
                    <a:pt x="12312" y="1542"/>
                    <a:pt x="10274" y="1"/>
                  </a:cubicBez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2146225" y="2899600"/>
              <a:ext cx="520500" cy="46950"/>
            </a:xfrm>
            <a:custGeom>
              <a:avLst/>
              <a:gdLst/>
              <a:ahLst/>
              <a:cxnLst/>
              <a:rect l="l" t="t" r="r" b="b"/>
              <a:pathLst>
                <a:path w="20820" h="1878" extrusionOk="0">
                  <a:moveTo>
                    <a:pt x="43" y="0"/>
                  </a:moveTo>
                  <a:cubicBezTo>
                    <a:pt x="1" y="0"/>
                    <a:pt x="1" y="21"/>
                    <a:pt x="43" y="42"/>
                  </a:cubicBezTo>
                  <a:cubicBezTo>
                    <a:pt x="2491" y="1172"/>
                    <a:pt x="5232" y="1674"/>
                    <a:pt x="7931" y="1821"/>
                  </a:cubicBezTo>
                  <a:cubicBezTo>
                    <a:pt x="8565" y="1859"/>
                    <a:pt x="9199" y="1877"/>
                    <a:pt x="9831" y="1877"/>
                  </a:cubicBezTo>
                  <a:cubicBezTo>
                    <a:pt x="11972" y="1877"/>
                    <a:pt x="14101" y="1664"/>
                    <a:pt x="16217" y="1277"/>
                  </a:cubicBezTo>
                  <a:cubicBezTo>
                    <a:pt x="16991" y="1151"/>
                    <a:pt x="17765" y="984"/>
                    <a:pt x="18518" y="795"/>
                  </a:cubicBezTo>
                  <a:cubicBezTo>
                    <a:pt x="19293" y="628"/>
                    <a:pt x="20067" y="461"/>
                    <a:pt x="20799" y="210"/>
                  </a:cubicBezTo>
                  <a:cubicBezTo>
                    <a:pt x="20820" y="168"/>
                    <a:pt x="20820" y="147"/>
                    <a:pt x="20778" y="147"/>
                  </a:cubicBezTo>
                  <a:cubicBezTo>
                    <a:pt x="20088" y="272"/>
                    <a:pt x="19439" y="482"/>
                    <a:pt x="18769" y="649"/>
                  </a:cubicBezTo>
                  <a:cubicBezTo>
                    <a:pt x="18079" y="795"/>
                    <a:pt x="17409" y="963"/>
                    <a:pt x="16719" y="1067"/>
                  </a:cubicBezTo>
                  <a:cubicBezTo>
                    <a:pt x="15359" y="1319"/>
                    <a:pt x="13999" y="1507"/>
                    <a:pt x="12618" y="1632"/>
                  </a:cubicBezTo>
                  <a:cubicBezTo>
                    <a:pt x="11648" y="1714"/>
                    <a:pt x="10670" y="1759"/>
                    <a:pt x="9692" y="1759"/>
                  </a:cubicBezTo>
                  <a:cubicBezTo>
                    <a:pt x="7927" y="1759"/>
                    <a:pt x="6160" y="1613"/>
                    <a:pt x="4437" y="1277"/>
                  </a:cubicBezTo>
                  <a:cubicBezTo>
                    <a:pt x="2930" y="984"/>
                    <a:pt x="1466" y="523"/>
                    <a:pt x="43" y="0"/>
                  </a:cubicBezTo>
                  <a:close/>
                </a:path>
              </a:pathLst>
            </a:custGeom>
            <a:solidFill>
              <a:srgbClr val="F4D0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2602425" y="3713825"/>
              <a:ext cx="99875" cy="12275"/>
            </a:xfrm>
            <a:custGeom>
              <a:avLst/>
              <a:gdLst/>
              <a:ahLst/>
              <a:cxnLst/>
              <a:rect l="l" t="t" r="r" b="b"/>
              <a:pathLst>
                <a:path w="3995" h="491" extrusionOk="0">
                  <a:moveTo>
                    <a:pt x="5" y="472"/>
                  </a:moveTo>
                  <a:cubicBezTo>
                    <a:pt x="1" y="472"/>
                    <a:pt x="5" y="491"/>
                    <a:pt x="19" y="491"/>
                  </a:cubicBezTo>
                  <a:cubicBezTo>
                    <a:pt x="12" y="477"/>
                    <a:pt x="8" y="472"/>
                    <a:pt x="5" y="472"/>
                  </a:cubicBezTo>
                  <a:close/>
                  <a:moveTo>
                    <a:pt x="2675" y="1"/>
                  </a:moveTo>
                  <a:cubicBezTo>
                    <a:pt x="2437" y="1"/>
                    <a:pt x="2196" y="16"/>
                    <a:pt x="1944" y="30"/>
                  </a:cubicBezTo>
                  <a:cubicBezTo>
                    <a:pt x="1296" y="93"/>
                    <a:pt x="647" y="240"/>
                    <a:pt x="19" y="491"/>
                  </a:cubicBezTo>
                  <a:cubicBezTo>
                    <a:pt x="647" y="281"/>
                    <a:pt x="1296" y="135"/>
                    <a:pt x="1986" y="93"/>
                  </a:cubicBezTo>
                  <a:cubicBezTo>
                    <a:pt x="2300" y="72"/>
                    <a:pt x="2614" y="72"/>
                    <a:pt x="2949" y="72"/>
                  </a:cubicBezTo>
                  <a:cubicBezTo>
                    <a:pt x="3283" y="72"/>
                    <a:pt x="3597" y="135"/>
                    <a:pt x="3932" y="156"/>
                  </a:cubicBezTo>
                  <a:cubicBezTo>
                    <a:pt x="3974" y="156"/>
                    <a:pt x="3995" y="114"/>
                    <a:pt x="3932" y="114"/>
                  </a:cubicBezTo>
                  <a:cubicBezTo>
                    <a:pt x="3618" y="30"/>
                    <a:pt x="3283" y="9"/>
                    <a:pt x="2969" y="9"/>
                  </a:cubicBezTo>
                  <a:cubicBezTo>
                    <a:pt x="2871" y="3"/>
                    <a:pt x="2773" y="1"/>
                    <a:pt x="2675" y="1"/>
                  </a:cubicBezTo>
                  <a:close/>
                </a:path>
              </a:pathLst>
            </a:custGeom>
            <a:solidFill>
              <a:srgbClr val="F07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1297775" y="2503625"/>
              <a:ext cx="1079700" cy="2585375"/>
            </a:xfrm>
            <a:custGeom>
              <a:avLst/>
              <a:gdLst/>
              <a:ahLst/>
              <a:cxnLst/>
              <a:rect l="l" t="t" r="r" b="b"/>
              <a:pathLst>
                <a:path w="43188" h="103415" extrusionOk="0">
                  <a:moveTo>
                    <a:pt x="30382" y="0"/>
                  </a:moveTo>
                  <a:cubicBezTo>
                    <a:pt x="29524" y="3055"/>
                    <a:pt x="27013" y="8872"/>
                    <a:pt x="26720" y="10211"/>
                  </a:cubicBezTo>
                  <a:cubicBezTo>
                    <a:pt x="23958" y="22409"/>
                    <a:pt x="21155" y="38165"/>
                    <a:pt x="20694" y="39881"/>
                  </a:cubicBezTo>
                  <a:cubicBezTo>
                    <a:pt x="20548" y="40362"/>
                    <a:pt x="20443" y="40801"/>
                    <a:pt x="20339" y="41241"/>
                  </a:cubicBezTo>
                  <a:cubicBezTo>
                    <a:pt x="20171" y="42036"/>
                    <a:pt x="20025" y="42789"/>
                    <a:pt x="19899" y="43542"/>
                  </a:cubicBezTo>
                  <a:cubicBezTo>
                    <a:pt x="19334" y="47141"/>
                    <a:pt x="19125" y="50656"/>
                    <a:pt x="17891" y="54778"/>
                  </a:cubicBezTo>
                  <a:cubicBezTo>
                    <a:pt x="16970" y="57833"/>
                    <a:pt x="13957" y="74907"/>
                    <a:pt x="12994" y="81937"/>
                  </a:cubicBezTo>
                  <a:cubicBezTo>
                    <a:pt x="12011" y="88946"/>
                    <a:pt x="11132" y="91562"/>
                    <a:pt x="10044" y="93089"/>
                  </a:cubicBezTo>
                  <a:cubicBezTo>
                    <a:pt x="9437" y="93905"/>
                    <a:pt x="6675" y="98216"/>
                    <a:pt x="5901" y="98885"/>
                  </a:cubicBezTo>
                  <a:cubicBezTo>
                    <a:pt x="5797" y="98969"/>
                    <a:pt x="5692" y="99073"/>
                    <a:pt x="5567" y="99157"/>
                  </a:cubicBezTo>
                  <a:cubicBezTo>
                    <a:pt x="5420" y="99073"/>
                    <a:pt x="5274" y="99053"/>
                    <a:pt x="5127" y="98990"/>
                  </a:cubicBezTo>
                  <a:cubicBezTo>
                    <a:pt x="4964" y="98957"/>
                    <a:pt x="4796" y="98919"/>
                    <a:pt x="4633" y="98919"/>
                  </a:cubicBezTo>
                  <a:cubicBezTo>
                    <a:pt x="4483" y="98919"/>
                    <a:pt x="4337" y="98952"/>
                    <a:pt x="4206" y="99053"/>
                  </a:cubicBezTo>
                  <a:cubicBezTo>
                    <a:pt x="4102" y="99157"/>
                    <a:pt x="4165" y="99283"/>
                    <a:pt x="4186" y="99366"/>
                  </a:cubicBezTo>
                  <a:cubicBezTo>
                    <a:pt x="3914" y="99283"/>
                    <a:pt x="3683" y="99199"/>
                    <a:pt x="3432" y="99199"/>
                  </a:cubicBezTo>
                  <a:cubicBezTo>
                    <a:pt x="3286" y="99199"/>
                    <a:pt x="3160" y="99199"/>
                    <a:pt x="3056" y="99283"/>
                  </a:cubicBezTo>
                  <a:cubicBezTo>
                    <a:pt x="2951" y="99366"/>
                    <a:pt x="2846" y="99492"/>
                    <a:pt x="2826" y="99617"/>
                  </a:cubicBezTo>
                  <a:cubicBezTo>
                    <a:pt x="2763" y="99785"/>
                    <a:pt x="2846" y="99889"/>
                    <a:pt x="2972" y="99994"/>
                  </a:cubicBezTo>
                  <a:cubicBezTo>
                    <a:pt x="2776" y="99852"/>
                    <a:pt x="2580" y="99755"/>
                    <a:pt x="2359" y="99755"/>
                  </a:cubicBezTo>
                  <a:cubicBezTo>
                    <a:pt x="2320" y="99755"/>
                    <a:pt x="2280" y="99758"/>
                    <a:pt x="2240" y="99764"/>
                  </a:cubicBezTo>
                  <a:cubicBezTo>
                    <a:pt x="1905" y="99785"/>
                    <a:pt x="1591" y="100099"/>
                    <a:pt x="1612" y="100434"/>
                  </a:cubicBezTo>
                  <a:cubicBezTo>
                    <a:pt x="1" y="100434"/>
                    <a:pt x="670" y="101898"/>
                    <a:pt x="1382" y="102086"/>
                  </a:cubicBezTo>
                  <a:cubicBezTo>
                    <a:pt x="2033" y="102259"/>
                    <a:pt x="3194" y="103415"/>
                    <a:pt x="4510" y="103415"/>
                  </a:cubicBezTo>
                  <a:cubicBezTo>
                    <a:pt x="4631" y="103415"/>
                    <a:pt x="4753" y="103405"/>
                    <a:pt x="4876" y="103384"/>
                  </a:cubicBezTo>
                  <a:cubicBezTo>
                    <a:pt x="6341" y="103133"/>
                    <a:pt x="10484" y="101542"/>
                    <a:pt x="12471" y="100852"/>
                  </a:cubicBezTo>
                  <a:cubicBezTo>
                    <a:pt x="16070" y="100350"/>
                    <a:pt x="16551" y="98864"/>
                    <a:pt x="16593" y="97630"/>
                  </a:cubicBezTo>
                  <a:cubicBezTo>
                    <a:pt x="16656" y="96416"/>
                    <a:pt x="15087" y="94805"/>
                    <a:pt x="15275" y="93068"/>
                  </a:cubicBezTo>
                  <a:cubicBezTo>
                    <a:pt x="15463" y="91311"/>
                    <a:pt x="22494" y="75639"/>
                    <a:pt x="25716" y="69069"/>
                  </a:cubicBezTo>
                  <a:cubicBezTo>
                    <a:pt x="28917" y="62478"/>
                    <a:pt x="30152" y="50552"/>
                    <a:pt x="31575" y="47246"/>
                  </a:cubicBezTo>
                  <a:cubicBezTo>
                    <a:pt x="31909" y="46576"/>
                    <a:pt x="32244" y="45927"/>
                    <a:pt x="32558" y="45300"/>
                  </a:cubicBezTo>
                  <a:lnTo>
                    <a:pt x="33207" y="44023"/>
                  </a:lnTo>
                  <a:cubicBezTo>
                    <a:pt x="38375" y="33436"/>
                    <a:pt x="39023" y="25987"/>
                    <a:pt x="39986" y="22221"/>
                  </a:cubicBezTo>
                  <a:cubicBezTo>
                    <a:pt x="40614" y="19836"/>
                    <a:pt x="41032" y="17660"/>
                    <a:pt x="41262" y="16258"/>
                  </a:cubicBezTo>
                  <a:cubicBezTo>
                    <a:pt x="41430" y="15421"/>
                    <a:pt x="42601" y="14793"/>
                    <a:pt x="42622" y="14584"/>
                  </a:cubicBezTo>
                  <a:lnTo>
                    <a:pt x="43187" y="1988"/>
                  </a:lnTo>
                  <a:lnTo>
                    <a:pt x="30382" y="0"/>
                  </a:ln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2362800" y="2553300"/>
              <a:ext cx="467150" cy="2455325"/>
            </a:xfrm>
            <a:custGeom>
              <a:avLst/>
              <a:gdLst/>
              <a:ahLst/>
              <a:cxnLst/>
              <a:rect l="l" t="t" r="r" b="b"/>
              <a:pathLst>
                <a:path w="18686" h="98213" extrusionOk="0">
                  <a:moveTo>
                    <a:pt x="147" y="1"/>
                  </a:moveTo>
                  <a:lnTo>
                    <a:pt x="0" y="12597"/>
                  </a:lnTo>
                  <a:lnTo>
                    <a:pt x="1151" y="14229"/>
                  </a:lnTo>
                  <a:cubicBezTo>
                    <a:pt x="1151" y="14229"/>
                    <a:pt x="1883" y="23791"/>
                    <a:pt x="2365" y="28331"/>
                  </a:cubicBezTo>
                  <a:cubicBezTo>
                    <a:pt x="2699" y="31637"/>
                    <a:pt x="2804" y="37182"/>
                    <a:pt x="3767" y="43104"/>
                  </a:cubicBezTo>
                  <a:cubicBezTo>
                    <a:pt x="4457" y="47246"/>
                    <a:pt x="5817" y="51933"/>
                    <a:pt x="5315" y="56076"/>
                  </a:cubicBezTo>
                  <a:cubicBezTo>
                    <a:pt x="4415" y="63818"/>
                    <a:pt x="6654" y="69718"/>
                    <a:pt x="7700" y="74594"/>
                  </a:cubicBezTo>
                  <a:cubicBezTo>
                    <a:pt x="8705" y="79364"/>
                    <a:pt x="9939" y="88152"/>
                    <a:pt x="10044" y="91437"/>
                  </a:cubicBezTo>
                  <a:cubicBezTo>
                    <a:pt x="10065" y="92211"/>
                    <a:pt x="10085" y="92776"/>
                    <a:pt x="10127" y="93090"/>
                  </a:cubicBezTo>
                  <a:cubicBezTo>
                    <a:pt x="10169" y="94262"/>
                    <a:pt x="10232" y="95768"/>
                    <a:pt x="10127" y="96333"/>
                  </a:cubicBezTo>
                  <a:cubicBezTo>
                    <a:pt x="9980" y="97133"/>
                    <a:pt x="10902" y="98212"/>
                    <a:pt x="12268" y="98212"/>
                  </a:cubicBezTo>
                  <a:cubicBezTo>
                    <a:pt x="12654" y="98212"/>
                    <a:pt x="13075" y="98126"/>
                    <a:pt x="13517" y="97923"/>
                  </a:cubicBezTo>
                  <a:cubicBezTo>
                    <a:pt x="15567" y="97045"/>
                    <a:pt x="15819" y="95915"/>
                    <a:pt x="16111" y="95057"/>
                  </a:cubicBezTo>
                  <a:cubicBezTo>
                    <a:pt x="16384" y="94199"/>
                    <a:pt x="17346" y="93613"/>
                    <a:pt x="17681" y="93174"/>
                  </a:cubicBezTo>
                  <a:cubicBezTo>
                    <a:pt x="18078" y="92776"/>
                    <a:pt x="18288" y="91918"/>
                    <a:pt x="17702" y="91856"/>
                  </a:cubicBezTo>
                  <a:cubicBezTo>
                    <a:pt x="17137" y="91814"/>
                    <a:pt x="16928" y="91123"/>
                    <a:pt x="16697" y="91019"/>
                  </a:cubicBezTo>
                  <a:cubicBezTo>
                    <a:pt x="16488" y="90914"/>
                    <a:pt x="16384" y="90998"/>
                    <a:pt x="15965" y="90788"/>
                  </a:cubicBezTo>
                  <a:cubicBezTo>
                    <a:pt x="15692" y="90652"/>
                    <a:pt x="15473" y="90587"/>
                    <a:pt x="15295" y="90587"/>
                  </a:cubicBezTo>
                  <a:cubicBezTo>
                    <a:pt x="15200" y="90587"/>
                    <a:pt x="15117" y="90606"/>
                    <a:pt x="15044" y="90642"/>
                  </a:cubicBezTo>
                  <a:cubicBezTo>
                    <a:pt x="14961" y="90684"/>
                    <a:pt x="14731" y="90684"/>
                    <a:pt x="14459" y="90684"/>
                  </a:cubicBezTo>
                  <a:cubicBezTo>
                    <a:pt x="14877" y="85369"/>
                    <a:pt x="17074" y="66726"/>
                    <a:pt x="16656" y="59884"/>
                  </a:cubicBezTo>
                  <a:cubicBezTo>
                    <a:pt x="16593" y="58566"/>
                    <a:pt x="16509" y="57436"/>
                    <a:pt x="16425" y="56495"/>
                  </a:cubicBezTo>
                  <a:cubicBezTo>
                    <a:pt x="16091" y="52352"/>
                    <a:pt x="15484" y="47895"/>
                    <a:pt x="15965" y="43773"/>
                  </a:cubicBezTo>
                  <a:cubicBezTo>
                    <a:pt x="17074" y="34274"/>
                    <a:pt x="18685" y="17953"/>
                    <a:pt x="17639" y="9500"/>
                  </a:cubicBezTo>
                  <a:cubicBezTo>
                    <a:pt x="17262" y="6487"/>
                    <a:pt x="16593" y="3767"/>
                    <a:pt x="15798" y="1361"/>
                  </a:cubicBezTo>
                  <a:cubicBezTo>
                    <a:pt x="15756" y="1194"/>
                    <a:pt x="15505" y="670"/>
                    <a:pt x="15442" y="482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1769100" y="2428825"/>
              <a:ext cx="1067125" cy="1204700"/>
            </a:xfrm>
            <a:custGeom>
              <a:avLst/>
              <a:gdLst/>
              <a:ahLst/>
              <a:cxnLst/>
              <a:rect l="l" t="t" r="r" b="b"/>
              <a:pathLst>
                <a:path w="42685" h="48188" extrusionOk="0">
                  <a:moveTo>
                    <a:pt x="40592" y="47769"/>
                  </a:moveTo>
                  <a:cubicBezTo>
                    <a:pt x="40571" y="47873"/>
                    <a:pt x="40299" y="47936"/>
                    <a:pt x="39839" y="47978"/>
                  </a:cubicBezTo>
                  <a:cubicBezTo>
                    <a:pt x="37391" y="48187"/>
                    <a:pt x="29774" y="47727"/>
                    <a:pt x="27494" y="47559"/>
                  </a:cubicBezTo>
                  <a:cubicBezTo>
                    <a:pt x="27075" y="47539"/>
                    <a:pt x="26866" y="47518"/>
                    <a:pt x="26866" y="47518"/>
                  </a:cubicBezTo>
                  <a:cubicBezTo>
                    <a:pt x="25694" y="38458"/>
                    <a:pt x="24502" y="27096"/>
                    <a:pt x="23937" y="21447"/>
                  </a:cubicBezTo>
                  <a:lnTo>
                    <a:pt x="23351" y="21447"/>
                  </a:lnTo>
                  <a:cubicBezTo>
                    <a:pt x="22786" y="27096"/>
                    <a:pt x="18936" y="39378"/>
                    <a:pt x="15149" y="48041"/>
                  </a:cubicBezTo>
                  <a:cubicBezTo>
                    <a:pt x="15149" y="48041"/>
                    <a:pt x="14730" y="47957"/>
                    <a:pt x="14040" y="47811"/>
                  </a:cubicBezTo>
                  <a:cubicBezTo>
                    <a:pt x="11362" y="47246"/>
                    <a:pt x="4373" y="46241"/>
                    <a:pt x="1381" y="45153"/>
                  </a:cubicBezTo>
                  <a:cubicBezTo>
                    <a:pt x="481" y="44818"/>
                    <a:pt x="0" y="44086"/>
                    <a:pt x="63" y="43877"/>
                  </a:cubicBezTo>
                  <a:cubicBezTo>
                    <a:pt x="167" y="43479"/>
                    <a:pt x="398" y="42203"/>
                    <a:pt x="481" y="41805"/>
                  </a:cubicBezTo>
                  <a:cubicBezTo>
                    <a:pt x="1486" y="37265"/>
                    <a:pt x="2197" y="33059"/>
                    <a:pt x="3264" y="28498"/>
                  </a:cubicBezTo>
                  <a:cubicBezTo>
                    <a:pt x="4896" y="21572"/>
                    <a:pt x="6675" y="14668"/>
                    <a:pt x="8872" y="7909"/>
                  </a:cubicBezTo>
                  <a:lnTo>
                    <a:pt x="8872" y="7888"/>
                  </a:lnTo>
                  <a:cubicBezTo>
                    <a:pt x="8997" y="7533"/>
                    <a:pt x="9102" y="7156"/>
                    <a:pt x="9227" y="6800"/>
                  </a:cubicBezTo>
                  <a:cubicBezTo>
                    <a:pt x="9437" y="6131"/>
                    <a:pt x="9646" y="5503"/>
                    <a:pt x="9897" y="4854"/>
                  </a:cubicBezTo>
                  <a:lnTo>
                    <a:pt x="10211" y="3913"/>
                  </a:lnTo>
                  <a:cubicBezTo>
                    <a:pt x="10650" y="2678"/>
                    <a:pt x="11090" y="1465"/>
                    <a:pt x="11571" y="251"/>
                  </a:cubicBezTo>
                  <a:cubicBezTo>
                    <a:pt x="11571" y="230"/>
                    <a:pt x="11613" y="230"/>
                    <a:pt x="11717" y="209"/>
                  </a:cubicBezTo>
                  <a:cubicBezTo>
                    <a:pt x="11906" y="167"/>
                    <a:pt x="12240" y="147"/>
                    <a:pt x="12680" y="147"/>
                  </a:cubicBezTo>
                  <a:cubicBezTo>
                    <a:pt x="12868" y="126"/>
                    <a:pt x="13098" y="126"/>
                    <a:pt x="13328" y="126"/>
                  </a:cubicBezTo>
                  <a:cubicBezTo>
                    <a:pt x="19354" y="0"/>
                    <a:pt x="38541" y="230"/>
                    <a:pt x="38541" y="230"/>
                  </a:cubicBezTo>
                  <a:cubicBezTo>
                    <a:pt x="38541" y="230"/>
                    <a:pt x="39023" y="858"/>
                    <a:pt x="39253" y="1904"/>
                  </a:cubicBezTo>
                  <a:cubicBezTo>
                    <a:pt x="39441" y="2825"/>
                    <a:pt x="39650" y="3724"/>
                    <a:pt x="39880" y="4645"/>
                  </a:cubicBezTo>
                  <a:cubicBezTo>
                    <a:pt x="40424" y="6800"/>
                    <a:pt x="41115" y="8934"/>
                    <a:pt x="41638" y="11090"/>
                  </a:cubicBezTo>
                  <a:cubicBezTo>
                    <a:pt x="42391" y="14228"/>
                    <a:pt x="42517" y="17639"/>
                    <a:pt x="42580" y="20861"/>
                  </a:cubicBezTo>
                  <a:cubicBezTo>
                    <a:pt x="42684" y="28686"/>
                    <a:pt x="41596" y="40090"/>
                    <a:pt x="40592" y="477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2933475" y="73850"/>
              <a:ext cx="937425" cy="4838100"/>
            </a:xfrm>
            <a:custGeom>
              <a:avLst/>
              <a:gdLst/>
              <a:ahLst/>
              <a:cxnLst/>
              <a:rect l="l" t="t" r="r" b="b"/>
              <a:pathLst>
                <a:path w="37497" h="193524" extrusionOk="0">
                  <a:moveTo>
                    <a:pt x="37412" y="119119"/>
                  </a:moveTo>
                  <a:lnTo>
                    <a:pt x="37412" y="119119"/>
                  </a:lnTo>
                  <a:cubicBezTo>
                    <a:pt x="37350" y="124245"/>
                    <a:pt x="37203" y="129183"/>
                    <a:pt x="36931" y="133954"/>
                  </a:cubicBezTo>
                  <a:lnTo>
                    <a:pt x="36931" y="133975"/>
                  </a:lnTo>
                  <a:cubicBezTo>
                    <a:pt x="35655" y="158163"/>
                    <a:pt x="32014" y="177496"/>
                    <a:pt x="28143" y="187037"/>
                  </a:cubicBezTo>
                  <a:lnTo>
                    <a:pt x="28143" y="187037"/>
                  </a:lnTo>
                  <a:cubicBezTo>
                    <a:pt x="26469" y="191138"/>
                    <a:pt x="24754" y="193440"/>
                    <a:pt x="23163" y="193503"/>
                  </a:cubicBezTo>
                  <a:cubicBezTo>
                    <a:pt x="22912" y="193523"/>
                    <a:pt x="22682" y="193482"/>
                    <a:pt x="22452" y="193398"/>
                  </a:cubicBezTo>
                  <a:cubicBezTo>
                    <a:pt x="22347" y="193377"/>
                    <a:pt x="22264" y="193335"/>
                    <a:pt x="22159" y="193272"/>
                  </a:cubicBezTo>
                  <a:cubicBezTo>
                    <a:pt x="22034" y="193210"/>
                    <a:pt x="21866" y="193126"/>
                    <a:pt x="21741" y="193063"/>
                  </a:cubicBezTo>
                  <a:cubicBezTo>
                    <a:pt x="21636" y="192979"/>
                    <a:pt x="21531" y="192917"/>
                    <a:pt x="21427" y="192854"/>
                  </a:cubicBezTo>
                  <a:cubicBezTo>
                    <a:pt x="21301" y="192749"/>
                    <a:pt x="21176" y="192645"/>
                    <a:pt x="21029" y="192498"/>
                  </a:cubicBezTo>
                  <a:cubicBezTo>
                    <a:pt x="20904" y="192394"/>
                    <a:pt x="20799" y="192289"/>
                    <a:pt x="20674" y="192163"/>
                  </a:cubicBezTo>
                  <a:cubicBezTo>
                    <a:pt x="20548" y="192038"/>
                    <a:pt x="20443" y="191912"/>
                    <a:pt x="20297" y="191745"/>
                  </a:cubicBezTo>
                  <a:cubicBezTo>
                    <a:pt x="20192" y="191619"/>
                    <a:pt x="20088" y="191515"/>
                    <a:pt x="19983" y="191389"/>
                  </a:cubicBezTo>
                  <a:cubicBezTo>
                    <a:pt x="19837" y="191201"/>
                    <a:pt x="19711" y="190992"/>
                    <a:pt x="19544" y="190782"/>
                  </a:cubicBezTo>
                  <a:lnTo>
                    <a:pt x="19146" y="190218"/>
                  </a:lnTo>
                  <a:cubicBezTo>
                    <a:pt x="18477" y="189213"/>
                    <a:pt x="17765" y="187958"/>
                    <a:pt x="17054" y="186514"/>
                  </a:cubicBezTo>
                  <a:cubicBezTo>
                    <a:pt x="16824" y="186012"/>
                    <a:pt x="16572" y="185468"/>
                    <a:pt x="16321" y="184924"/>
                  </a:cubicBezTo>
                  <a:cubicBezTo>
                    <a:pt x="14815" y="181513"/>
                    <a:pt x="13225" y="177224"/>
                    <a:pt x="11697" y="172119"/>
                  </a:cubicBezTo>
                  <a:cubicBezTo>
                    <a:pt x="11279" y="170738"/>
                    <a:pt x="10860" y="169294"/>
                    <a:pt x="10463" y="167808"/>
                  </a:cubicBezTo>
                  <a:cubicBezTo>
                    <a:pt x="8956" y="162285"/>
                    <a:pt x="7513" y="156070"/>
                    <a:pt x="6173" y="149249"/>
                  </a:cubicBezTo>
                  <a:cubicBezTo>
                    <a:pt x="5943" y="148015"/>
                    <a:pt x="5713" y="146738"/>
                    <a:pt x="5483" y="145441"/>
                  </a:cubicBezTo>
                  <a:cubicBezTo>
                    <a:pt x="5002" y="142888"/>
                    <a:pt x="4583" y="140252"/>
                    <a:pt x="4165" y="137553"/>
                  </a:cubicBezTo>
                  <a:lnTo>
                    <a:pt x="3851" y="135502"/>
                  </a:lnTo>
                  <a:cubicBezTo>
                    <a:pt x="3746" y="134833"/>
                    <a:pt x="3642" y="134163"/>
                    <a:pt x="3558" y="133473"/>
                  </a:cubicBezTo>
                  <a:cubicBezTo>
                    <a:pt x="3453" y="132782"/>
                    <a:pt x="3391" y="132092"/>
                    <a:pt x="3286" y="131380"/>
                  </a:cubicBezTo>
                  <a:cubicBezTo>
                    <a:pt x="3202" y="130753"/>
                    <a:pt x="3098" y="130125"/>
                    <a:pt x="3014" y="129497"/>
                  </a:cubicBezTo>
                  <a:cubicBezTo>
                    <a:pt x="2909" y="128702"/>
                    <a:pt x="2805" y="127928"/>
                    <a:pt x="2721" y="127133"/>
                  </a:cubicBezTo>
                  <a:cubicBezTo>
                    <a:pt x="2491" y="125187"/>
                    <a:pt x="2261" y="123199"/>
                    <a:pt x="2051" y="121211"/>
                  </a:cubicBezTo>
                  <a:cubicBezTo>
                    <a:pt x="1549" y="116608"/>
                    <a:pt x="1152" y="111880"/>
                    <a:pt x="817" y="107004"/>
                  </a:cubicBezTo>
                  <a:cubicBezTo>
                    <a:pt x="712" y="105477"/>
                    <a:pt x="629" y="103949"/>
                    <a:pt x="524" y="102401"/>
                  </a:cubicBezTo>
                  <a:lnTo>
                    <a:pt x="524" y="102317"/>
                  </a:lnTo>
                  <a:cubicBezTo>
                    <a:pt x="482" y="101543"/>
                    <a:pt x="419" y="100748"/>
                    <a:pt x="399" y="99974"/>
                  </a:cubicBezTo>
                  <a:cubicBezTo>
                    <a:pt x="147" y="94262"/>
                    <a:pt x="1" y="88696"/>
                    <a:pt x="1" y="83235"/>
                  </a:cubicBezTo>
                  <a:lnTo>
                    <a:pt x="1" y="83151"/>
                  </a:lnTo>
                  <a:lnTo>
                    <a:pt x="1" y="82984"/>
                  </a:lnTo>
                  <a:lnTo>
                    <a:pt x="1" y="81268"/>
                  </a:lnTo>
                  <a:cubicBezTo>
                    <a:pt x="1" y="80222"/>
                    <a:pt x="1" y="79176"/>
                    <a:pt x="43" y="78151"/>
                  </a:cubicBezTo>
                  <a:cubicBezTo>
                    <a:pt x="64" y="76372"/>
                    <a:pt x="85" y="74656"/>
                    <a:pt x="168" y="72899"/>
                  </a:cubicBezTo>
                  <a:cubicBezTo>
                    <a:pt x="189" y="72208"/>
                    <a:pt x="210" y="71560"/>
                    <a:pt x="210" y="70911"/>
                  </a:cubicBezTo>
                  <a:cubicBezTo>
                    <a:pt x="252" y="70158"/>
                    <a:pt x="273" y="69384"/>
                    <a:pt x="294" y="68651"/>
                  </a:cubicBezTo>
                  <a:cubicBezTo>
                    <a:pt x="315" y="68086"/>
                    <a:pt x="357" y="67501"/>
                    <a:pt x="378" y="66957"/>
                  </a:cubicBezTo>
                  <a:lnTo>
                    <a:pt x="587" y="63044"/>
                  </a:lnTo>
                  <a:lnTo>
                    <a:pt x="587" y="63044"/>
                  </a:lnTo>
                  <a:cubicBezTo>
                    <a:pt x="587" y="62939"/>
                    <a:pt x="587" y="62793"/>
                    <a:pt x="608" y="62688"/>
                  </a:cubicBezTo>
                  <a:cubicBezTo>
                    <a:pt x="608" y="62583"/>
                    <a:pt x="629" y="62458"/>
                    <a:pt x="629" y="62353"/>
                  </a:cubicBezTo>
                  <a:lnTo>
                    <a:pt x="838" y="59298"/>
                  </a:lnTo>
                  <a:cubicBezTo>
                    <a:pt x="880" y="58754"/>
                    <a:pt x="922" y="58169"/>
                    <a:pt x="984" y="57625"/>
                  </a:cubicBezTo>
                  <a:lnTo>
                    <a:pt x="1005" y="57081"/>
                  </a:lnTo>
                  <a:cubicBezTo>
                    <a:pt x="1089" y="56055"/>
                    <a:pt x="1152" y="55009"/>
                    <a:pt x="1235" y="53984"/>
                  </a:cubicBezTo>
                  <a:lnTo>
                    <a:pt x="1256" y="53544"/>
                  </a:lnTo>
                  <a:cubicBezTo>
                    <a:pt x="1319" y="53000"/>
                    <a:pt x="1361" y="52436"/>
                    <a:pt x="1424" y="51912"/>
                  </a:cubicBezTo>
                  <a:lnTo>
                    <a:pt x="2198" y="44547"/>
                  </a:lnTo>
                  <a:cubicBezTo>
                    <a:pt x="2303" y="43648"/>
                    <a:pt x="2407" y="42790"/>
                    <a:pt x="2554" y="41932"/>
                  </a:cubicBezTo>
                  <a:lnTo>
                    <a:pt x="2826" y="39881"/>
                  </a:lnTo>
                  <a:cubicBezTo>
                    <a:pt x="2909" y="39337"/>
                    <a:pt x="2993" y="38793"/>
                    <a:pt x="3077" y="38270"/>
                  </a:cubicBezTo>
                  <a:cubicBezTo>
                    <a:pt x="3140" y="37726"/>
                    <a:pt x="3223" y="37203"/>
                    <a:pt x="3307" y="36680"/>
                  </a:cubicBezTo>
                  <a:cubicBezTo>
                    <a:pt x="3328" y="36596"/>
                    <a:pt x="3328" y="36534"/>
                    <a:pt x="3328" y="36471"/>
                  </a:cubicBezTo>
                  <a:cubicBezTo>
                    <a:pt x="3412" y="35990"/>
                    <a:pt x="3495" y="35550"/>
                    <a:pt x="3537" y="35111"/>
                  </a:cubicBezTo>
                  <a:cubicBezTo>
                    <a:pt x="3621" y="34630"/>
                    <a:pt x="3704" y="34169"/>
                    <a:pt x="3767" y="33667"/>
                  </a:cubicBezTo>
                  <a:lnTo>
                    <a:pt x="8580" y="12932"/>
                  </a:lnTo>
                  <a:cubicBezTo>
                    <a:pt x="8663" y="12660"/>
                    <a:pt x="8747" y="12430"/>
                    <a:pt x="8831" y="12158"/>
                  </a:cubicBezTo>
                  <a:lnTo>
                    <a:pt x="8977" y="11739"/>
                  </a:lnTo>
                  <a:cubicBezTo>
                    <a:pt x="9166" y="11174"/>
                    <a:pt x="9375" y="10630"/>
                    <a:pt x="9584" y="10107"/>
                  </a:cubicBezTo>
                  <a:lnTo>
                    <a:pt x="13539" y="2282"/>
                  </a:lnTo>
                  <a:cubicBezTo>
                    <a:pt x="13664" y="2114"/>
                    <a:pt x="13769" y="1968"/>
                    <a:pt x="13873" y="1842"/>
                  </a:cubicBezTo>
                  <a:lnTo>
                    <a:pt x="15233" y="503"/>
                  </a:lnTo>
                  <a:cubicBezTo>
                    <a:pt x="15317" y="440"/>
                    <a:pt x="15380" y="399"/>
                    <a:pt x="15443" y="336"/>
                  </a:cubicBezTo>
                  <a:lnTo>
                    <a:pt x="15694" y="189"/>
                  </a:lnTo>
                  <a:cubicBezTo>
                    <a:pt x="15840" y="106"/>
                    <a:pt x="15945" y="64"/>
                    <a:pt x="16070" y="1"/>
                  </a:cubicBezTo>
                  <a:lnTo>
                    <a:pt x="16091" y="1"/>
                  </a:lnTo>
                  <a:cubicBezTo>
                    <a:pt x="16426" y="1"/>
                    <a:pt x="16740" y="85"/>
                    <a:pt x="17096" y="273"/>
                  </a:cubicBezTo>
                  <a:lnTo>
                    <a:pt x="17096" y="273"/>
                  </a:lnTo>
                  <a:cubicBezTo>
                    <a:pt x="17305" y="399"/>
                    <a:pt x="17535" y="545"/>
                    <a:pt x="17765" y="733"/>
                  </a:cubicBezTo>
                  <a:lnTo>
                    <a:pt x="17765" y="733"/>
                  </a:lnTo>
                  <a:cubicBezTo>
                    <a:pt x="18058" y="1005"/>
                    <a:pt x="18372" y="1319"/>
                    <a:pt x="18665" y="1696"/>
                  </a:cubicBezTo>
                  <a:lnTo>
                    <a:pt x="18665" y="1738"/>
                  </a:lnTo>
                  <a:cubicBezTo>
                    <a:pt x="24231" y="8810"/>
                    <a:pt x="31261" y="36910"/>
                    <a:pt x="34943" y="71434"/>
                  </a:cubicBezTo>
                  <a:lnTo>
                    <a:pt x="34943" y="71434"/>
                  </a:lnTo>
                  <a:cubicBezTo>
                    <a:pt x="35236" y="73966"/>
                    <a:pt x="35467" y="76540"/>
                    <a:pt x="35718" y="79113"/>
                  </a:cubicBezTo>
                  <a:cubicBezTo>
                    <a:pt x="35739" y="79490"/>
                    <a:pt x="35780" y="79845"/>
                    <a:pt x="35822" y="80222"/>
                  </a:cubicBezTo>
                  <a:cubicBezTo>
                    <a:pt x="35843" y="80410"/>
                    <a:pt x="35843" y="80578"/>
                    <a:pt x="35843" y="80766"/>
                  </a:cubicBezTo>
                  <a:lnTo>
                    <a:pt x="35843" y="80766"/>
                  </a:lnTo>
                  <a:cubicBezTo>
                    <a:pt x="35864" y="80934"/>
                    <a:pt x="35864" y="81101"/>
                    <a:pt x="35885" y="81289"/>
                  </a:cubicBezTo>
                  <a:cubicBezTo>
                    <a:pt x="35927" y="81666"/>
                    <a:pt x="35948" y="82042"/>
                    <a:pt x="35990" y="82440"/>
                  </a:cubicBezTo>
                  <a:cubicBezTo>
                    <a:pt x="36031" y="82566"/>
                    <a:pt x="36031" y="82712"/>
                    <a:pt x="36031" y="82838"/>
                  </a:cubicBezTo>
                  <a:cubicBezTo>
                    <a:pt x="36136" y="84177"/>
                    <a:pt x="36241" y="85537"/>
                    <a:pt x="36345" y="86855"/>
                  </a:cubicBezTo>
                  <a:cubicBezTo>
                    <a:pt x="36617" y="90621"/>
                    <a:pt x="36827" y="94450"/>
                    <a:pt x="37015" y="98258"/>
                  </a:cubicBezTo>
                  <a:cubicBezTo>
                    <a:pt x="37391" y="105351"/>
                    <a:pt x="37496" y="112361"/>
                    <a:pt x="37412" y="119119"/>
                  </a:cubicBezTo>
                  <a:close/>
                </a:path>
              </a:pathLst>
            </a:custGeom>
            <a:solidFill>
              <a:srgbClr val="F7A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2933475" y="73850"/>
              <a:ext cx="937425" cy="4838100"/>
            </a:xfrm>
            <a:custGeom>
              <a:avLst/>
              <a:gdLst/>
              <a:ahLst/>
              <a:cxnLst/>
              <a:rect l="l" t="t" r="r" b="b"/>
              <a:pathLst>
                <a:path w="37497" h="193524" extrusionOk="0">
                  <a:moveTo>
                    <a:pt x="37412" y="119119"/>
                  </a:moveTo>
                  <a:lnTo>
                    <a:pt x="37412" y="119119"/>
                  </a:lnTo>
                  <a:cubicBezTo>
                    <a:pt x="37350" y="124245"/>
                    <a:pt x="37203" y="129183"/>
                    <a:pt x="36931" y="133954"/>
                  </a:cubicBezTo>
                  <a:lnTo>
                    <a:pt x="36931" y="133975"/>
                  </a:lnTo>
                  <a:cubicBezTo>
                    <a:pt x="35655" y="158163"/>
                    <a:pt x="32014" y="177496"/>
                    <a:pt x="28143" y="187037"/>
                  </a:cubicBezTo>
                  <a:lnTo>
                    <a:pt x="28143" y="187037"/>
                  </a:lnTo>
                  <a:cubicBezTo>
                    <a:pt x="26469" y="191138"/>
                    <a:pt x="24754" y="193440"/>
                    <a:pt x="23163" y="193503"/>
                  </a:cubicBezTo>
                  <a:cubicBezTo>
                    <a:pt x="22912" y="193523"/>
                    <a:pt x="22682" y="193482"/>
                    <a:pt x="22452" y="193398"/>
                  </a:cubicBezTo>
                  <a:cubicBezTo>
                    <a:pt x="22347" y="193377"/>
                    <a:pt x="22264" y="193335"/>
                    <a:pt x="22159" y="193272"/>
                  </a:cubicBezTo>
                  <a:cubicBezTo>
                    <a:pt x="22034" y="193210"/>
                    <a:pt x="21866" y="193126"/>
                    <a:pt x="21741" y="193063"/>
                  </a:cubicBezTo>
                  <a:cubicBezTo>
                    <a:pt x="21636" y="192979"/>
                    <a:pt x="21531" y="192917"/>
                    <a:pt x="21427" y="192854"/>
                  </a:cubicBezTo>
                  <a:cubicBezTo>
                    <a:pt x="21301" y="192749"/>
                    <a:pt x="21176" y="192645"/>
                    <a:pt x="21029" y="192498"/>
                  </a:cubicBezTo>
                  <a:cubicBezTo>
                    <a:pt x="20904" y="192394"/>
                    <a:pt x="20799" y="192289"/>
                    <a:pt x="20674" y="192163"/>
                  </a:cubicBezTo>
                  <a:cubicBezTo>
                    <a:pt x="20548" y="192038"/>
                    <a:pt x="20443" y="191912"/>
                    <a:pt x="20297" y="191745"/>
                  </a:cubicBezTo>
                  <a:cubicBezTo>
                    <a:pt x="20192" y="191619"/>
                    <a:pt x="20088" y="191515"/>
                    <a:pt x="19983" y="191389"/>
                  </a:cubicBezTo>
                  <a:cubicBezTo>
                    <a:pt x="19837" y="191201"/>
                    <a:pt x="19711" y="190992"/>
                    <a:pt x="19544" y="190782"/>
                  </a:cubicBezTo>
                  <a:lnTo>
                    <a:pt x="19146" y="190218"/>
                  </a:lnTo>
                  <a:cubicBezTo>
                    <a:pt x="18477" y="189213"/>
                    <a:pt x="17765" y="187958"/>
                    <a:pt x="17054" y="186514"/>
                  </a:cubicBezTo>
                  <a:cubicBezTo>
                    <a:pt x="16824" y="186012"/>
                    <a:pt x="16572" y="185468"/>
                    <a:pt x="16321" y="184924"/>
                  </a:cubicBezTo>
                  <a:cubicBezTo>
                    <a:pt x="14815" y="181513"/>
                    <a:pt x="13225" y="177224"/>
                    <a:pt x="11697" y="172119"/>
                  </a:cubicBezTo>
                  <a:cubicBezTo>
                    <a:pt x="11279" y="170738"/>
                    <a:pt x="10860" y="169294"/>
                    <a:pt x="10463" y="167808"/>
                  </a:cubicBezTo>
                  <a:cubicBezTo>
                    <a:pt x="8956" y="162285"/>
                    <a:pt x="7513" y="156070"/>
                    <a:pt x="6173" y="149249"/>
                  </a:cubicBezTo>
                  <a:cubicBezTo>
                    <a:pt x="5943" y="148015"/>
                    <a:pt x="5713" y="146738"/>
                    <a:pt x="5483" y="145441"/>
                  </a:cubicBezTo>
                  <a:cubicBezTo>
                    <a:pt x="5002" y="142888"/>
                    <a:pt x="4583" y="140252"/>
                    <a:pt x="4165" y="137553"/>
                  </a:cubicBezTo>
                  <a:lnTo>
                    <a:pt x="3851" y="135502"/>
                  </a:lnTo>
                  <a:cubicBezTo>
                    <a:pt x="3746" y="134833"/>
                    <a:pt x="3642" y="134163"/>
                    <a:pt x="3558" y="133473"/>
                  </a:cubicBezTo>
                  <a:cubicBezTo>
                    <a:pt x="3453" y="132782"/>
                    <a:pt x="3391" y="132092"/>
                    <a:pt x="3286" y="131380"/>
                  </a:cubicBezTo>
                  <a:cubicBezTo>
                    <a:pt x="3202" y="130753"/>
                    <a:pt x="3098" y="130125"/>
                    <a:pt x="3014" y="129497"/>
                  </a:cubicBezTo>
                  <a:cubicBezTo>
                    <a:pt x="2909" y="128702"/>
                    <a:pt x="2805" y="127928"/>
                    <a:pt x="2721" y="127133"/>
                  </a:cubicBezTo>
                  <a:cubicBezTo>
                    <a:pt x="2491" y="125187"/>
                    <a:pt x="2261" y="123199"/>
                    <a:pt x="2051" y="121211"/>
                  </a:cubicBezTo>
                  <a:cubicBezTo>
                    <a:pt x="1549" y="116608"/>
                    <a:pt x="1152" y="111880"/>
                    <a:pt x="817" y="107004"/>
                  </a:cubicBezTo>
                  <a:cubicBezTo>
                    <a:pt x="712" y="105477"/>
                    <a:pt x="629" y="103949"/>
                    <a:pt x="524" y="102401"/>
                  </a:cubicBezTo>
                  <a:lnTo>
                    <a:pt x="524" y="102317"/>
                  </a:lnTo>
                  <a:cubicBezTo>
                    <a:pt x="482" y="101543"/>
                    <a:pt x="419" y="100748"/>
                    <a:pt x="399" y="99974"/>
                  </a:cubicBezTo>
                  <a:cubicBezTo>
                    <a:pt x="147" y="94262"/>
                    <a:pt x="1" y="88696"/>
                    <a:pt x="1" y="83235"/>
                  </a:cubicBezTo>
                  <a:lnTo>
                    <a:pt x="1" y="83151"/>
                  </a:lnTo>
                  <a:lnTo>
                    <a:pt x="1" y="82984"/>
                  </a:lnTo>
                  <a:lnTo>
                    <a:pt x="1" y="81268"/>
                  </a:lnTo>
                  <a:cubicBezTo>
                    <a:pt x="1" y="80222"/>
                    <a:pt x="1" y="79176"/>
                    <a:pt x="43" y="78151"/>
                  </a:cubicBezTo>
                  <a:cubicBezTo>
                    <a:pt x="64" y="76372"/>
                    <a:pt x="85" y="74656"/>
                    <a:pt x="168" y="72899"/>
                  </a:cubicBezTo>
                  <a:cubicBezTo>
                    <a:pt x="189" y="72208"/>
                    <a:pt x="210" y="71560"/>
                    <a:pt x="210" y="70911"/>
                  </a:cubicBezTo>
                  <a:cubicBezTo>
                    <a:pt x="252" y="70158"/>
                    <a:pt x="273" y="69384"/>
                    <a:pt x="294" y="68651"/>
                  </a:cubicBezTo>
                  <a:cubicBezTo>
                    <a:pt x="315" y="68086"/>
                    <a:pt x="357" y="67501"/>
                    <a:pt x="378" y="66957"/>
                  </a:cubicBezTo>
                  <a:lnTo>
                    <a:pt x="587" y="63044"/>
                  </a:lnTo>
                  <a:lnTo>
                    <a:pt x="587" y="63044"/>
                  </a:lnTo>
                  <a:cubicBezTo>
                    <a:pt x="587" y="62939"/>
                    <a:pt x="587" y="62793"/>
                    <a:pt x="608" y="62688"/>
                  </a:cubicBezTo>
                  <a:cubicBezTo>
                    <a:pt x="608" y="62583"/>
                    <a:pt x="629" y="62458"/>
                    <a:pt x="629" y="62353"/>
                  </a:cubicBezTo>
                  <a:lnTo>
                    <a:pt x="838" y="59298"/>
                  </a:lnTo>
                  <a:cubicBezTo>
                    <a:pt x="880" y="58754"/>
                    <a:pt x="922" y="58169"/>
                    <a:pt x="984" y="57625"/>
                  </a:cubicBezTo>
                  <a:lnTo>
                    <a:pt x="1005" y="57081"/>
                  </a:lnTo>
                  <a:cubicBezTo>
                    <a:pt x="1089" y="56055"/>
                    <a:pt x="1152" y="55009"/>
                    <a:pt x="1235" y="53984"/>
                  </a:cubicBezTo>
                  <a:lnTo>
                    <a:pt x="1256" y="53544"/>
                  </a:lnTo>
                  <a:cubicBezTo>
                    <a:pt x="1319" y="53000"/>
                    <a:pt x="1361" y="52436"/>
                    <a:pt x="1424" y="51912"/>
                  </a:cubicBezTo>
                  <a:lnTo>
                    <a:pt x="2198" y="44547"/>
                  </a:lnTo>
                  <a:cubicBezTo>
                    <a:pt x="2303" y="43648"/>
                    <a:pt x="2407" y="42790"/>
                    <a:pt x="2554" y="41932"/>
                  </a:cubicBezTo>
                  <a:lnTo>
                    <a:pt x="2826" y="39881"/>
                  </a:lnTo>
                  <a:cubicBezTo>
                    <a:pt x="2909" y="39337"/>
                    <a:pt x="2993" y="38793"/>
                    <a:pt x="3077" y="38270"/>
                  </a:cubicBezTo>
                  <a:cubicBezTo>
                    <a:pt x="3140" y="37726"/>
                    <a:pt x="3223" y="37203"/>
                    <a:pt x="3307" y="36680"/>
                  </a:cubicBezTo>
                  <a:cubicBezTo>
                    <a:pt x="3328" y="36596"/>
                    <a:pt x="3328" y="36534"/>
                    <a:pt x="3328" y="36471"/>
                  </a:cubicBezTo>
                  <a:cubicBezTo>
                    <a:pt x="3412" y="35990"/>
                    <a:pt x="3495" y="35550"/>
                    <a:pt x="3537" y="35111"/>
                  </a:cubicBezTo>
                  <a:cubicBezTo>
                    <a:pt x="3621" y="34630"/>
                    <a:pt x="3704" y="34169"/>
                    <a:pt x="3767" y="33667"/>
                  </a:cubicBezTo>
                  <a:lnTo>
                    <a:pt x="8580" y="12932"/>
                  </a:lnTo>
                  <a:cubicBezTo>
                    <a:pt x="8663" y="12660"/>
                    <a:pt x="8747" y="12430"/>
                    <a:pt x="8831" y="12158"/>
                  </a:cubicBezTo>
                  <a:lnTo>
                    <a:pt x="8977" y="11739"/>
                  </a:lnTo>
                  <a:cubicBezTo>
                    <a:pt x="9166" y="11174"/>
                    <a:pt x="9375" y="10630"/>
                    <a:pt x="9584" y="10107"/>
                  </a:cubicBezTo>
                  <a:lnTo>
                    <a:pt x="13539" y="2282"/>
                  </a:lnTo>
                  <a:cubicBezTo>
                    <a:pt x="13664" y="2114"/>
                    <a:pt x="13769" y="1968"/>
                    <a:pt x="13873" y="1842"/>
                  </a:cubicBezTo>
                  <a:lnTo>
                    <a:pt x="15233" y="503"/>
                  </a:lnTo>
                  <a:cubicBezTo>
                    <a:pt x="15317" y="440"/>
                    <a:pt x="15380" y="399"/>
                    <a:pt x="15443" y="336"/>
                  </a:cubicBezTo>
                  <a:lnTo>
                    <a:pt x="15694" y="189"/>
                  </a:lnTo>
                  <a:cubicBezTo>
                    <a:pt x="15840" y="106"/>
                    <a:pt x="15945" y="64"/>
                    <a:pt x="16070" y="1"/>
                  </a:cubicBezTo>
                  <a:lnTo>
                    <a:pt x="16091" y="1"/>
                  </a:lnTo>
                  <a:cubicBezTo>
                    <a:pt x="16426" y="1"/>
                    <a:pt x="16740" y="85"/>
                    <a:pt x="17096" y="273"/>
                  </a:cubicBezTo>
                  <a:lnTo>
                    <a:pt x="17096" y="273"/>
                  </a:lnTo>
                  <a:cubicBezTo>
                    <a:pt x="17305" y="399"/>
                    <a:pt x="17535" y="545"/>
                    <a:pt x="17765" y="733"/>
                  </a:cubicBezTo>
                  <a:lnTo>
                    <a:pt x="17765" y="733"/>
                  </a:lnTo>
                  <a:cubicBezTo>
                    <a:pt x="18058" y="1005"/>
                    <a:pt x="18372" y="1319"/>
                    <a:pt x="18665" y="1696"/>
                  </a:cubicBezTo>
                  <a:lnTo>
                    <a:pt x="18665" y="1738"/>
                  </a:lnTo>
                  <a:cubicBezTo>
                    <a:pt x="24231" y="8810"/>
                    <a:pt x="31261" y="36910"/>
                    <a:pt x="34943" y="71434"/>
                  </a:cubicBezTo>
                  <a:lnTo>
                    <a:pt x="34943" y="71434"/>
                  </a:lnTo>
                  <a:cubicBezTo>
                    <a:pt x="35236" y="73966"/>
                    <a:pt x="35467" y="76540"/>
                    <a:pt x="35718" y="79113"/>
                  </a:cubicBezTo>
                  <a:cubicBezTo>
                    <a:pt x="35739" y="79490"/>
                    <a:pt x="35780" y="79845"/>
                    <a:pt x="35822" y="80222"/>
                  </a:cubicBezTo>
                  <a:cubicBezTo>
                    <a:pt x="35843" y="80410"/>
                    <a:pt x="35843" y="80578"/>
                    <a:pt x="35843" y="80766"/>
                  </a:cubicBezTo>
                  <a:lnTo>
                    <a:pt x="35843" y="80766"/>
                  </a:lnTo>
                  <a:cubicBezTo>
                    <a:pt x="35864" y="80934"/>
                    <a:pt x="35864" y="81101"/>
                    <a:pt x="35885" y="81289"/>
                  </a:cubicBezTo>
                  <a:cubicBezTo>
                    <a:pt x="35927" y="81666"/>
                    <a:pt x="35948" y="82042"/>
                    <a:pt x="35990" y="82440"/>
                  </a:cubicBezTo>
                  <a:cubicBezTo>
                    <a:pt x="36031" y="82566"/>
                    <a:pt x="36031" y="82712"/>
                    <a:pt x="36031" y="82838"/>
                  </a:cubicBezTo>
                  <a:cubicBezTo>
                    <a:pt x="36136" y="84177"/>
                    <a:pt x="36241" y="85537"/>
                    <a:pt x="36345" y="86855"/>
                  </a:cubicBezTo>
                  <a:cubicBezTo>
                    <a:pt x="36617" y="90621"/>
                    <a:pt x="36827" y="94450"/>
                    <a:pt x="37015" y="98258"/>
                  </a:cubicBezTo>
                  <a:cubicBezTo>
                    <a:pt x="37391" y="105351"/>
                    <a:pt x="37496" y="112361"/>
                    <a:pt x="37412" y="119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2951275" y="54500"/>
              <a:ext cx="1038350" cy="4739225"/>
            </a:xfrm>
            <a:custGeom>
              <a:avLst/>
              <a:gdLst/>
              <a:ahLst/>
              <a:cxnLst/>
              <a:rect l="l" t="t" r="r" b="b"/>
              <a:pathLst>
                <a:path w="41534" h="189569" extrusionOk="0">
                  <a:moveTo>
                    <a:pt x="39107" y="93927"/>
                  </a:moveTo>
                  <a:cubicBezTo>
                    <a:pt x="41534" y="146069"/>
                    <a:pt x="32223" y="188878"/>
                    <a:pt x="25192" y="189234"/>
                  </a:cubicBezTo>
                  <a:cubicBezTo>
                    <a:pt x="18162" y="189569"/>
                    <a:pt x="4897" y="147805"/>
                    <a:pt x="2428" y="95643"/>
                  </a:cubicBezTo>
                  <a:cubicBezTo>
                    <a:pt x="0" y="43501"/>
                    <a:pt x="9311" y="670"/>
                    <a:pt x="16342" y="336"/>
                  </a:cubicBezTo>
                  <a:cubicBezTo>
                    <a:pt x="23393" y="1"/>
                    <a:pt x="36638" y="41764"/>
                    <a:pt x="39107" y="939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3364086" y="50214"/>
              <a:ext cx="629825" cy="4798974"/>
            </a:xfrm>
            <a:custGeom>
              <a:avLst/>
              <a:gdLst/>
              <a:ahLst/>
              <a:cxnLst/>
              <a:rect l="l" t="t" r="r" b="b"/>
              <a:pathLst>
                <a:path w="25193" h="189234" extrusionOk="0">
                  <a:moveTo>
                    <a:pt x="22766" y="93927"/>
                  </a:moveTo>
                  <a:cubicBezTo>
                    <a:pt x="25193" y="146069"/>
                    <a:pt x="15882" y="188878"/>
                    <a:pt x="8851" y="189234"/>
                  </a:cubicBezTo>
                  <a:lnTo>
                    <a:pt x="1" y="336"/>
                  </a:lnTo>
                  <a:cubicBezTo>
                    <a:pt x="7052" y="1"/>
                    <a:pt x="20297" y="41764"/>
                    <a:pt x="22766" y="939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3060600" y="577600"/>
              <a:ext cx="868875" cy="3735400"/>
            </a:xfrm>
            <a:custGeom>
              <a:avLst/>
              <a:gdLst/>
              <a:ahLst/>
              <a:cxnLst/>
              <a:rect l="l" t="t" r="r" b="b"/>
              <a:pathLst>
                <a:path w="34755" h="149416" extrusionOk="0">
                  <a:moveTo>
                    <a:pt x="23163" y="9625"/>
                  </a:moveTo>
                  <a:cubicBezTo>
                    <a:pt x="19899" y="6508"/>
                    <a:pt x="16007" y="4018"/>
                    <a:pt x="11801" y="2386"/>
                  </a:cubicBezTo>
                  <a:cubicBezTo>
                    <a:pt x="10295" y="1800"/>
                    <a:pt x="8495" y="1340"/>
                    <a:pt x="7156" y="2239"/>
                  </a:cubicBezTo>
                  <a:cubicBezTo>
                    <a:pt x="5252" y="3557"/>
                    <a:pt x="5775" y="6487"/>
                    <a:pt x="6633" y="8621"/>
                  </a:cubicBezTo>
                  <a:cubicBezTo>
                    <a:pt x="12743" y="23874"/>
                    <a:pt x="24586" y="36387"/>
                    <a:pt x="30130" y="51828"/>
                  </a:cubicBezTo>
                  <a:cubicBezTo>
                    <a:pt x="31386" y="55343"/>
                    <a:pt x="32327" y="60553"/>
                    <a:pt x="29105" y="62436"/>
                  </a:cubicBezTo>
                  <a:cubicBezTo>
                    <a:pt x="26260" y="64069"/>
                    <a:pt x="23330" y="62436"/>
                    <a:pt x="19501" y="60888"/>
                  </a:cubicBezTo>
                  <a:cubicBezTo>
                    <a:pt x="15693" y="59340"/>
                    <a:pt x="11718" y="56954"/>
                    <a:pt x="7240" y="56536"/>
                  </a:cubicBezTo>
                  <a:cubicBezTo>
                    <a:pt x="4520" y="56285"/>
                    <a:pt x="5524" y="59465"/>
                    <a:pt x="6194" y="60721"/>
                  </a:cubicBezTo>
                  <a:cubicBezTo>
                    <a:pt x="13161" y="73547"/>
                    <a:pt x="24188" y="82439"/>
                    <a:pt x="30674" y="95391"/>
                  </a:cubicBezTo>
                  <a:cubicBezTo>
                    <a:pt x="31888" y="97756"/>
                    <a:pt x="32871" y="100225"/>
                    <a:pt x="33604" y="102777"/>
                  </a:cubicBezTo>
                  <a:cubicBezTo>
                    <a:pt x="34755" y="106795"/>
                    <a:pt x="34336" y="112862"/>
                    <a:pt x="30988" y="114264"/>
                  </a:cubicBezTo>
                  <a:cubicBezTo>
                    <a:pt x="28164" y="115436"/>
                    <a:pt x="24837" y="113406"/>
                    <a:pt x="22200" y="111837"/>
                  </a:cubicBezTo>
                  <a:cubicBezTo>
                    <a:pt x="17095" y="108803"/>
                    <a:pt x="8893" y="101815"/>
                    <a:pt x="7010" y="103363"/>
                  </a:cubicBezTo>
                  <a:cubicBezTo>
                    <a:pt x="5692" y="104430"/>
                    <a:pt x="7721" y="108845"/>
                    <a:pt x="9311" y="111544"/>
                  </a:cubicBezTo>
                  <a:cubicBezTo>
                    <a:pt x="14563" y="120395"/>
                    <a:pt x="21866" y="127948"/>
                    <a:pt x="26657" y="137050"/>
                  </a:cubicBezTo>
                  <a:cubicBezTo>
                    <a:pt x="28164" y="139917"/>
                    <a:pt x="29398" y="143515"/>
                    <a:pt x="27724" y="146298"/>
                  </a:cubicBezTo>
                  <a:cubicBezTo>
                    <a:pt x="26448" y="148474"/>
                    <a:pt x="23686" y="149416"/>
                    <a:pt x="21175" y="149290"/>
                  </a:cubicBezTo>
                  <a:cubicBezTo>
                    <a:pt x="18664" y="149144"/>
                    <a:pt x="16300" y="148140"/>
                    <a:pt x="13998" y="147114"/>
                  </a:cubicBezTo>
                  <a:cubicBezTo>
                    <a:pt x="16425" y="147993"/>
                    <a:pt x="18936" y="148893"/>
                    <a:pt x="21489" y="148684"/>
                  </a:cubicBezTo>
                  <a:cubicBezTo>
                    <a:pt x="24063" y="148474"/>
                    <a:pt x="25444" y="147198"/>
                    <a:pt x="26678" y="144938"/>
                  </a:cubicBezTo>
                  <a:cubicBezTo>
                    <a:pt x="27201" y="143997"/>
                    <a:pt x="26594" y="141402"/>
                    <a:pt x="25736" y="139812"/>
                  </a:cubicBezTo>
                  <a:cubicBezTo>
                    <a:pt x="19669" y="128806"/>
                    <a:pt x="9081" y="119914"/>
                    <a:pt x="4101" y="108343"/>
                  </a:cubicBezTo>
                  <a:cubicBezTo>
                    <a:pt x="2846" y="105455"/>
                    <a:pt x="2428" y="101229"/>
                    <a:pt x="5273" y="99869"/>
                  </a:cubicBezTo>
                  <a:cubicBezTo>
                    <a:pt x="6738" y="99178"/>
                    <a:pt x="8516" y="99597"/>
                    <a:pt x="10044" y="100183"/>
                  </a:cubicBezTo>
                  <a:cubicBezTo>
                    <a:pt x="16237" y="102631"/>
                    <a:pt x="20234" y="107255"/>
                    <a:pt x="26552" y="109347"/>
                  </a:cubicBezTo>
                  <a:cubicBezTo>
                    <a:pt x="28185" y="109891"/>
                    <a:pt x="29503" y="108092"/>
                    <a:pt x="29440" y="106439"/>
                  </a:cubicBezTo>
                  <a:cubicBezTo>
                    <a:pt x="29314" y="102652"/>
                    <a:pt x="28164" y="100162"/>
                    <a:pt x="26301" y="96835"/>
                  </a:cubicBezTo>
                  <a:cubicBezTo>
                    <a:pt x="19355" y="84490"/>
                    <a:pt x="8474" y="74614"/>
                    <a:pt x="2323" y="61830"/>
                  </a:cubicBezTo>
                  <a:cubicBezTo>
                    <a:pt x="921" y="58900"/>
                    <a:pt x="0" y="54883"/>
                    <a:pt x="2511" y="52853"/>
                  </a:cubicBezTo>
                  <a:cubicBezTo>
                    <a:pt x="3976" y="51640"/>
                    <a:pt x="6089" y="51682"/>
                    <a:pt x="7951" y="52037"/>
                  </a:cubicBezTo>
                  <a:cubicBezTo>
                    <a:pt x="13894" y="53209"/>
                    <a:pt x="22263" y="57854"/>
                    <a:pt x="24983" y="58210"/>
                  </a:cubicBezTo>
                  <a:cubicBezTo>
                    <a:pt x="27348" y="58524"/>
                    <a:pt x="27348" y="55490"/>
                    <a:pt x="26615" y="53000"/>
                  </a:cubicBezTo>
                  <a:cubicBezTo>
                    <a:pt x="22577" y="39169"/>
                    <a:pt x="9395" y="24083"/>
                    <a:pt x="4206" y="8621"/>
                  </a:cubicBezTo>
                  <a:cubicBezTo>
                    <a:pt x="3285" y="5922"/>
                    <a:pt x="3578" y="2679"/>
                    <a:pt x="5943" y="1109"/>
                  </a:cubicBezTo>
                  <a:cubicBezTo>
                    <a:pt x="7638" y="0"/>
                    <a:pt x="9939" y="544"/>
                    <a:pt x="11822" y="1319"/>
                  </a:cubicBezTo>
                  <a:cubicBezTo>
                    <a:pt x="16237" y="3139"/>
                    <a:pt x="20129" y="6005"/>
                    <a:pt x="23163" y="96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2950750" y="62350"/>
              <a:ext cx="938975" cy="2676675"/>
            </a:xfrm>
            <a:custGeom>
              <a:avLst/>
              <a:gdLst/>
              <a:ahLst/>
              <a:cxnLst/>
              <a:rect l="l" t="t" r="r" b="b"/>
              <a:pathLst>
                <a:path w="37559" h="107067" extrusionOk="0">
                  <a:moveTo>
                    <a:pt x="2930" y="97023"/>
                  </a:moveTo>
                  <a:cubicBezTo>
                    <a:pt x="1507" y="45007"/>
                    <a:pt x="9625" y="1905"/>
                    <a:pt x="16572" y="1591"/>
                  </a:cubicBezTo>
                  <a:cubicBezTo>
                    <a:pt x="22514" y="1298"/>
                    <a:pt x="33081" y="32097"/>
                    <a:pt x="37558" y="72899"/>
                  </a:cubicBezTo>
                  <a:lnTo>
                    <a:pt x="37558" y="72899"/>
                  </a:lnTo>
                  <a:cubicBezTo>
                    <a:pt x="37433" y="71601"/>
                    <a:pt x="37265" y="70304"/>
                    <a:pt x="37140" y="69049"/>
                  </a:cubicBezTo>
                  <a:cubicBezTo>
                    <a:pt x="37140" y="68986"/>
                    <a:pt x="37140" y="68965"/>
                    <a:pt x="37119" y="68923"/>
                  </a:cubicBezTo>
                  <a:cubicBezTo>
                    <a:pt x="36659" y="65073"/>
                    <a:pt x="36177" y="61328"/>
                    <a:pt x="35612" y="57687"/>
                  </a:cubicBezTo>
                  <a:lnTo>
                    <a:pt x="35612" y="57666"/>
                  </a:lnTo>
                  <a:cubicBezTo>
                    <a:pt x="35445" y="56473"/>
                    <a:pt x="35257" y="55260"/>
                    <a:pt x="35068" y="54088"/>
                  </a:cubicBezTo>
                  <a:lnTo>
                    <a:pt x="35068" y="54025"/>
                  </a:lnTo>
                  <a:cubicBezTo>
                    <a:pt x="34503" y="50468"/>
                    <a:pt x="33897" y="47058"/>
                    <a:pt x="33269" y="43773"/>
                  </a:cubicBezTo>
                  <a:cubicBezTo>
                    <a:pt x="33269" y="43752"/>
                    <a:pt x="33269" y="43731"/>
                    <a:pt x="33248" y="43668"/>
                  </a:cubicBezTo>
                  <a:cubicBezTo>
                    <a:pt x="32620" y="40383"/>
                    <a:pt x="31930" y="37245"/>
                    <a:pt x="31218" y="34232"/>
                  </a:cubicBezTo>
                  <a:lnTo>
                    <a:pt x="31218" y="34211"/>
                  </a:lnTo>
                  <a:cubicBezTo>
                    <a:pt x="30988" y="33248"/>
                    <a:pt x="30779" y="32265"/>
                    <a:pt x="30549" y="31323"/>
                  </a:cubicBezTo>
                  <a:cubicBezTo>
                    <a:pt x="30549" y="31281"/>
                    <a:pt x="30528" y="31219"/>
                    <a:pt x="30528" y="31177"/>
                  </a:cubicBezTo>
                  <a:cubicBezTo>
                    <a:pt x="29817" y="28331"/>
                    <a:pt x="29105" y="25653"/>
                    <a:pt x="28373" y="23142"/>
                  </a:cubicBezTo>
                  <a:cubicBezTo>
                    <a:pt x="28352" y="23100"/>
                    <a:pt x="28352" y="23038"/>
                    <a:pt x="28331" y="22996"/>
                  </a:cubicBezTo>
                  <a:cubicBezTo>
                    <a:pt x="28080" y="22180"/>
                    <a:pt x="27850" y="21385"/>
                    <a:pt x="27620" y="20631"/>
                  </a:cubicBezTo>
                  <a:cubicBezTo>
                    <a:pt x="27599" y="20589"/>
                    <a:pt x="27599" y="20527"/>
                    <a:pt x="27557" y="20443"/>
                  </a:cubicBezTo>
                  <a:cubicBezTo>
                    <a:pt x="27097" y="18874"/>
                    <a:pt x="26594" y="17388"/>
                    <a:pt x="26092" y="15986"/>
                  </a:cubicBezTo>
                  <a:cubicBezTo>
                    <a:pt x="26092" y="15944"/>
                    <a:pt x="26071" y="15924"/>
                    <a:pt x="26071" y="15903"/>
                  </a:cubicBezTo>
                  <a:cubicBezTo>
                    <a:pt x="25841" y="15212"/>
                    <a:pt x="25611" y="14563"/>
                    <a:pt x="25360" y="13936"/>
                  </a:cubicBezTo>
                  <a:cubicBezTo>
                    <a:pt x="25339" y="13852"/>
                    <a:pt x="25318" y="13789"/>
                    <a:pt x="25297" y="13727"/>
                  </a:cubicBezTo>
                  <a:cubicBezTo>
                    <a:pt x="25046" y="13099"/>
                    <a:pt x="24816" y="12492"/>
                    <a:pt x="24607" y="11927"/>
                  </a:cubicBezTo>
                  <a:lnTo>
                    <a:pt x="24523" y="11760"/>
                  </a:lnTo>
                  <a:cubicBezTo>
                    <a:pt x="24063" y="10567"/>
                    <a:pt x="23581" y="9458"/>
                    <a:pt x="23121" y="8454"/>
                  </a:cubicBezTo>
                  <a:cubicBezTo>
                    <a:pt x="23100" y="8391"/>
                    <a:pt x="23058" y="8349"/>
                    <a:pt x="23037" y="8265"/>
                  </a:cubicBezTo>
                  <a:cubicBezTo>
                    <a:pt x="22828" y="7784"/>
                    <a:pt x="22598" y="7324"/>
                    <a:pt x="22389" y="6885"/>
                  </a:cubicBezTo>
                  <a:cubicBezTo>
                    <a:pt x="22368" y="6801"/>
                    <a:pt x="22305" y="6738"/>
                    <a:pt x="22284" y="6675"/>
                  </a:cubicBezTo>
                  <a:cubicBezTo>
                    <a:pt x="22075" y="6215"/>
                    <a:pt x="21845" y="5796"/>
                    <a:pt x="21635" y="5420"/>
                  </a:cubicBezTo>
                  <a:cubicBezTo>
                    <a:pt x="21594" y="5357"/>
                    <a:pt x="21573" y="5336"/>
                    <a:pt x="21552" y="5273"/>
                  </a:cubicBezTo>
                  <a:cubicBezTo>
                    <a:pt x="21343" y="4897"/>
                    <a:pt x="21133" y="4520"/>
                    <a:pt x="20903" y="4144"/>
                  </a:cubicBezTo>
                  <a:cubicBezTo>
                    <a:pt x="20903" y="4123"/>
                    <a:pt x="20861" y="4102"/>
                    <a:pt x="20861" y="4102"/>
                  </a:cubicBezTo>
                  <a:cubicBezTo>
                    <a:pt x="20652" y="3767"/>
                    <a:pt x="20443" y="3411"/>
                    <a:pt x="20234" y="3139"/>
                  </a:cubicBezTo>
                  <a:cubicBezTo>
                    <a:pt x="20213" y="3076"/>
                    <a:pt x="20171" y="3035"/>
                    <a:pt x="20129" y="2972"/>
                  </a:cubicBezTo>
                  <a:cubicBezTo>
                    <a:pt x="19920" y="2679"/>
                    <a:pt x="19752" y="2428"/>
                    <a:pt x="19543" y="2156"/>
                  </a:cubicBezTo>
                  <a:cubicBezTo>
                    <a:pt x="19501" y="2114"/>
                    <a:pt x="19459" y="2093"/>
                    <a:pt x="19438" y="2030"/>
                  </a:cubicBezTo>
                  <a:cubicBezTo>
                    <a:pt x="19229" y="1800"/>
                    <a:pt x="19041" y="1570"/>
                    <a:pt x="18832" y="1361"/>
                  </a:cubicBezTo>
                  <a:lnTo>
                    <a:pt x="18769" y="1298"/>
                  </a:lnTo>
                  <a:cubicBezTo>
                    <a:pt x="18602" y="1110"/>
                    <a:pt x="18392" y="942"/>
                    <a:pt x="18204" y="775"/>
                  </a:cubicBezTo>
                  <a:cubicBezTo>
                    <a:pt x="18183" y="754"/>
                    <a:pt x="18141" y="733"/>
                    <a:pt x="18120" y="733"/>
                  </a:cubicBezTo>
                  <a:cubicBezTo>
                    <a:pt x="17932" y="566"/>
                    <a:pt x="17765" y="461"/>
                    <a:pt x="17576" y="356"/>
                  </a:cubicBezTo>
                  <a:cubicBezTo>
                    <a:pt x="17555" y="335"/>
                    <a:pt x="17493" y="335"/>
                    <a:pt x="17472" y="314"/>
                  </a:cubicBezTo>
                  <a:cubicBezTo>
                    <a:pt x="17283" y="210"/>
                    <a:pt x="17095" y="147"/>
                    <a:pt x="16949" y="105"/>
                  </a:cubicBezTo>
                  <a:cubicBezTo>
                    <a:pt x="16928" y="105"/>
                    <a:pt x="16886" y="105"/>
                    <a:pt x="16865" y="63"/>
                  </a:cubicBezTo>
                  <a:cubicBezTo>
                    <a:pt x="16677" y="22"/>
                    <a:pt x="16509" y="1"/>
                    <a:pt x="16342" y="22"/>
                  </a:cubicBezTo>
                  <a:cubicBezTo>
                    <a:pt x="9311" y="356"/>
                    <a:pt x="0" y="43166"/>
                    <a:pt x="2428" y="95329"/>
                  </a:cubicBezTo>
                  <a:cubicBezTo>
                    <a:pt x="2616" y="99304"/>
                    <a:pt x="2867" y="103217"/>
                    <a:pt x="3160" y="107067"/>
                  </a:cubicBezTo>
                  <a:cubicBezTo>
                    <a:pt x="3118" y="104221"/>
                    <a:pt x="3034" y="100894"/>
                    <a:pt x="2930" y="970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1494475" y="1388400"/>
              <a:ext cx="2427150" cy="742125"/>
            </a:xfrm>
            <a:custGeom>
              <a:avLst/>
              <a:gdLst/>
              <a:ahLst/>
              <a:cxnLst/>
              <a:rect l="l" t="t" r="r" b="b"/>
              <a:pathLst>
                <a:path w="97086" h="29685" extrusionOk="0">
                  <a:moveTo>
                    <a:pt x="29272" y="0"/>
                  </a:moveTo>
                  <a:cubicBezTo>
                    <a:pt x="29272" y="0"/>
                    <a:pt x="28561" y="126"/>
                    <a:pt x="27515" y="272"/>
                  </a:cubicBezTo>
                  <a:lnTo>
                    <a:pt x="27180" y="335"/>
                  </a:lnTo>
                  <a:cubicBezTo>
                    <a:pt x="26761" y="418"/>
                    <a:pt x="26280" y="460"/>
                    <a:pt x="25778" y="544"/>
                  </a:cubicBezTo>
                  <a:cubicBezTo>
                    <a:pt x="25652" y="544"/>
                    <a:pt x="25527" y="565"/>
                    <a:pt x="25360" y="586"/>
                  </a:cubicBezTo>
                  <a:cubicBezTo>
                    <a:pt x="24376" y="753"/>
                    <a:pt x="23330" y="900"/>
                    <a:pt x="22451" y="1046"/>
                  </a:cubicBezTo>
                  <a:cubicBezTo>
                    <a:pt x="22221" y="1067"/>
                    <a:pt x="22033" y="1109"/>
                    <a:pt x="21803" y="1172"/>
                  </a:cubicBezTo>
                  <a:cubicBezTo>
                    <a:pt x="21133" y="1360"/>
                    <a:pt x="20484" y="1632"/>
                    <a:pt x="19878" y="2009"/>
                  </a:cubicBezTo>
                  <a:cubicBezTo>
                    <a:pt x="19375" y="2323"/>
                    <a:pt x="18936" y="2720"/>
                    <a:pt x="18538" y="3139"/>
                  </a:cubicBezTo>
                  <a:cubicBezTo>
                    <a:pt x="17409" y="4352"/>
                    <a:pt x="16111" y="5754"/>
                    <a:pt x="15693" y="5859"/>
                  </a:cubicBezTo>
                  <a:cubicBezTo>
                    <a:pt x="12010" y="6758"/>
                    <a:pt x="10943" y="7679"/>
                    <a:pt x="9123" y="10106"/>
                  </a:cubicBezTo>
                  <a:cubicBezTo>
                    <a:pt x="9123" y="10106"/>
                    <a:pt x="9123" y="10085"/>
                    <a:pt x="9102" y="10085"/>
                  </a:cubicBezTo>
                  <a:cubicBezTo>
                    <a:pt x="8997" y="10001"/>
                    <a:pt x="8516" y="9855"/>
                    <a:pt x="7846" y="9688"/>
                  </a:cubicBezTo>
                  <a:cubicBezTo>
                    <a:pt x="6914" y="9468"/>
                    <a:pt x="5518" y="9233"/>
                    <a:pt x="4063" y="9233"/>
                  </a:cubicBezTo>
                  <a:cubicBezTo>
                    <a:pt x="3854" y="9233"/>
                    <a:pt x="3643" y="9238"/>
                    <a:pt x="3432" y="9248"/>
                  </a:cubicBezTo>
                  <a:cubicBezTo>
                    <a:pt x="3348" y="9248"/>
                    <a:pt x="3243" y="9269"/>
                    <a:pt x="3160" y="9269"/>
                  </a:cubicBezTo>
                  <a:lnTo>
                    <a:pt x="3139" y="9269"/>
                  </a:lnTo>
                  <a:cubicBezTo>
                    <a:pt x="2532" y="9332"/>
                    <a:pt x="2218" y="9332"/>
                    <a:pt x="1779" y="9374"/>
                  </a:cubicBezTo>
                  <a:cubicBezTo>
                    <a:pt x="1590" y="9416"/>
                    <a:pt x="1381" y="9437"/>
                    <a:pt x="1151" y="9457"/>
                  </a:cubicBezTo>
                  <a:cubicBezTo>
                    <a:pt x="1067" y="9855"/>
                    <a:pt x="984" y="10253"/>
                    <a:pt x="942" y="10671"/>
                  </a:cubicBezTo>
                  <a:lnTo>
                    <a:pt x="942" y="10692"/>
                  </a:lnTo>
                  <a:cubicBezTo>
                    <a:pt x="335" y="14291"/>
                    <a:pt x="0" y="19836"/>
                    <a:pt x="1172" y="20945"/>
                  </a:cubicBezTo>
                  <a:cubicBezTo>
                    <a:pt x="1297" y="21070"/>
                    <a:pt x="1465" y="21133"/>
                    <a:pt x="1653" y="21133"/>
                  </a:cubicBezTo>
                  <a:cubicBezTo>
                    <a:pt x="3683" y="21070"/>
                    <a:pt x="10650" y="20108"/>
                    <a:pt x="15944" y="16844"/>
                  </a:cubicBezTo>
                  <a:cubicBezTo>
                    <a:pt x="16321" y="16634"/>
                    <a:pt x="17492" y="16153"/>
                    <a:pt x="17827" y="15944"/>
                  </a:cubicBezTo>
                  <a:cubicBezTo>
                    <a:pt x="18978" y="15232"/>
                    <a:pt x="20547" y="14542"/>
                    <a:pt x="21133" y="13851"/>
                  </a:cubicBezTo>
                  <a:cubicBezTo>
                    <a:pt x="21384" y="13538"/>
                    <a:pt x="22284" y="12470"/>
                    <a:pt x="22577" y="12198"/>
                  </a:cubicBezTo>
                  <a:cubicBezTo>
                    <a:pt x="23225" y="13935"/>
                    <a:pt x="23895" y="17848"/>
                    <a:pt x="23853" y="21802"/>
                  </a:cubicBezTo>
                  <a:lnTo>
                    <a:pt x="45802" y="21802"/>
                  </a:lnTo>
                  <a:cubicBezTo>
                    <a:pt x="45948" y="20463"/>
                    <a:pt x="46116" y="19292"/>
                    <a:pt x="46283" y="18413"/>
                  </a:cubicBezTo>
                  <a:cubicBezTo>
                    <a:pt x="46555" y="17095"/>
                    <a:pt x="46785" y="16111"/>
                    <a:pt x="46953" y="15693"/>
                  </a:cubicBezTo>
                  <a:lnTo>
                    <a:pt x="47036" y="15442"/>
                  </a:lnTo>
                  <a:cubicBezTo>
                    <a:pt x="47336" y="14513"/>
                    <a:pt x="47707" y="14260"/>
                    <a:pt x="48024" y="14260"/>
                  </a:cubicBezTo>
                  <a:cubicBezTo>
                    <a:pt x="48393" y="14260"/>
                    <a:pt x="48688" y="14603"/>
                    <a:pt x="48710" y="14626"/>
                  </a:cubicBezTo>
                  <a:cubicBezTo>
                    <a:pt x="49129" y="15170"/>
                    <a:pt x="49610" y="15965"/>
                    <a:pt x="50049" y="16655"/>
                  </a:cubicBezTo>
                  <a:cubicBezTo>
                    <a:pt x="50196" y="16885"/>
                    <a:pt x="50384" y="17157"/>
                    <a:pt x="50531" y="17388"/>
                  </a:cubicBezTo>
                  <a:cubicBezTo>
                    <a:pt x="55322" y="24564"/>
                    <a:pt x="62666" y="29000"/>
                    <a:pt x="65721" y="29293"/>
                  </a:cubicBezTo>
                  <a:cubicBezTo>
                    <a:pt x="67293" y="29443"/>
                    <a:pt x="70563" y="29684"/>
                    <a:pt x="74464" y="29684"/>
                  </a:cubicBezTo>
                  <a:cubicBezTo>
                    <a:pt x="78719" y="29684"/>
                    <a:pt x="83722" y="29398"/>
                    <a:pt x="88089" y="28393"/>
                  </a:cubicBezTo>
                  <a:lnTo>
                    <a:pt x="88109" y="28393"/>
                  </a:lnTo>
                  <a:cubicBezTo>
                    <a:pt x="88145" y="28388"/>
                    <a:pt x="88245" y="28387"/>
                    <a:pt x="88397" y="28387"/>
                  </a:cubicBezTo>
                  <a:cubicBezTo>
                    <a:pt x="88591" y="28387"/>
                    <a:pt x="88871" y="28389"/>
                    <a:pt x="89205" y="28389"/>
                  </a:cubicBezTo>
                  <a:cubicBezTo>
                    <a:pt x="90787" y="28389"/>
                    <a:pt x="93608" y="28337"/>
                    <a:pt x="94596" y="27745"/>
                  </a:cubicBezTo>
                  <a:cubicBezTo>
                    <a:pt x="97065" y="26280"/>
                    <a:pt x="97086" y="23267"/>
                    <a:pt x="96981" y="21237"/>
                  </a:cubicBezTo>
                  <a:cubicBezTo>
                    <a:pt x="96884" y="18587"/>
                    <a:pt x="95806" y="18496"/>
                    <a:pt x="95659" y="18496"/>
                  </a:cubicBezTo>
                  <a:cubicBezTo>
                    <a:pt x="95648" y="18496"/>
                    <a:pt x="95642" y="18496"/>
                    <a:pt x="95642" y="18496"/>
                  </a:cubicBezTo>
                  <a:cubicBezTo>
                    <a:pt x="95642" y="18496"/>
                    <a:pt x="95809" y="20589"/>
                    <a:pt x="95642" y="21049"/>
                  </a:cubicBezTo>
                  <a:cubicBezTo>
                    <a:pt x="95516" y="21530"/>
                    <a:pt x="93947" y="22953"/>
                    <a:pt x="92503" y="23999"/>
                  </a:cubicBezTo>
                  <a:cubicBezTo>
                    <a:pt x="92503" y="23999"/>
                    <a:pt x="93215" y="22158"/>
                    <a:pt x="93403" y="21112"/>
                  </a:cubicBezTo>
                  <a:cubicBezTo>
                    <a:pt x="93505" y="20523"/>
                    <a:pt x="93350" y="20124"/>
                    <a:pt x="93030" y="20124"/>
                  </a:cubicBezTo>
                  <a:cubicBezTo>
                    <a:pt x="92758" y="20124"/>
                    <a:pt x="92369" y="20411"/>
                    <a:pt x="91918" y="21112"/>
                  </a:cubicBezTo>
                  <a:cubicBezTo>
                    <a:pt x="90913" y="22618"/>
                    <a:pt x="89051" y="23916"/>
                    <a:pt x="88423" y="24083"/>
                  </a:cubicBezTo>
                  <a:cubicBezTo>
                    <a:pt x="88390" y="24093"/>
                    <a:pt x="88336" y="24098"/>
                    <a:pt x="88263" y="24098"/>
                  </a:cubicBezTo>
                  <a:cubicBezTo>
                    <a:pt x="86945" y="24098"/>
                    <a:pt x="79435" y="22563"/>
                    <a:pt x="76581" y="21949"/>
                  </a:cubicBezTo>
                  <a:cubicBezTo>
                    <a:pt x="74285" y="21439"/>
                    <a:pt x="69196" y="21378"/>
                    <a:pt x="66902" y="21378"/>
                  </a:cubicBezTo>
                  <a:cubicBezTo>
                    <a:pt x="66186" y="21378"/>
                    <a:pt x="65742" y="21384"/>
                    <a:pt x="65742" y="21384"/>
                  </a:cubicBezTo>
                  <a:cubicBezTo>
                    <a:pt x="65742" y="21384"/>
                    <a:pt x="64529" y="18413"/>
                    <a:pt x="62499" y="15797"/>
                  </a:cubicBezTo>
                  <a:cubicBezTo>
                    <a:pt x="60741" y="13517"/>
                    <a:pt x="57749" y="11926"/>
                    <a:pt x="56452" y="8955"/>
                  </a:cubicBezTo>
                  <a:cubicBezTo>
                    <a:pt x="55636" y="7030"/>
                    <a:pt x="54402" y="5398"/>
                    <a:pt x="53146" y="4101"/>
                  </a:cubicBezTo>
                  <a:cubicBezTo>
                    <a:pt x="52937" y="3871"/>
                    <a:pt x="52728" y="3662"/>
                    <a:pt x="52497" y="3452"/>
                  </a:cubicBezTo>
                  <a:lnTo>
                    <a:pt x="52497" y="3411"/>
                  </a:lnTo>
                  <a:cubicBezTo>
                    <a:pt x="52435" y="3369"/>
                    <a:pt x="52393" y="3348"/>
                    <a:pt x="52330" y="3285"/>
                  </a:cubicBezTo>
                  <a:lnTo>
                    <a:pt x="52267" y="3201"/>
                  </a:lnTo>
                  <a:cubicBezTo>
                    <a:pt x="51702" y="2741"/>
                    <a:pt x="51054" y="2427"/>
                    <a:pt x="50342" y="2218"/>
                  </a:cubicBezTo>
                  <a:lnTo>
                    <a:pt x="42977" y="126"/>
                  </a:lnTo>
                  <a:lnTo>
                    <a:pt x="42894" y="126"/>
                  </a:lnTo>
                  <a:lnTo>
                    <a:pt x="42705" y="251"/>
                  </a:lnTo>
                  <a:cubicBezTo>
                    <a:pt x="40748" y="1631"/>
                    <a:pt x="38456" y="2317"/>
                    <a:pt x="36165" y="2317"/>
                  </a:cubicBezTo>
                  <a:cubicBezTo>
                    <a:pt x="33731" y="2317"/>
                    <a:pt x="31299" y="1542"/>
                    <a:pt x="29272" y="0"/>
                  </a:cubicBezTo>
                  <a:close/>
                </a:path>
              </a:pathLst>
            </a:custGeom>
            <a:solidFill>
              <a:srgbClr val="CA7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2080850" y="1388900"/>
              <a:ext cx="153300" cy="22525"/>
            </a:xfrm>
            <a:custGeom>
              <a:avLst/>
              <a:gdLst/>
              <a:ahLst/>
              <a:cxnLst/>
              <a:rect l="l" t="t" r="r" b="b"/>
              <a:pathLst>
                <a:path w="6132" h="901" extrusionOk="0">
                  <a:moveTo>
                    <a:pt x="5796" y="1"/>
                  </a:moveTo>
                  <a:cubicBezTo>
                    <a:pt x="5796" y="1"/>
                    <a:pt x="5085" y="126"/>
                    <a:pt x="4039" y="294"/>
                  </a:cubicBezTo>
                  <a:lnTo>
                    <a:pt x="3704" y="336"/>
                  </a:lnTo>
                  <a:cubicBezTo>
                    <a:pt x="3285" y="419"/>
                    <a:pt x="2783" y="503"/>
                    <a:pt x="2302" y="545"/>
                  </a:cubicBezTo>
                  <a:cubicBezTo>
                    <a:pt x="2156" y="587"/>
                    <a:pt x="2030" y="608"/>
                    <a:pt x="1884" y="608"/>
                  </a:cubicBezTo>
                  <a:cubicBezTo>
                    <a:pt x="1256" y="712"/>
                    <a:pt x="628" y="775"/>
                    <a:pt x="0" y="901"/>
                  </a:cubicBezTo>
                  <a:cubicBezTo>
                    <a:pt x="817" y="817"/>
                    <a:pt x="1716" y="712"/>
                    <a:pt x="2574" y="629"/>
                  </a:cubicBezTo>
                  <a:cubicBezTo>
                    <a:pt x="2721" y="608"/>
                    <a:pt x="2867" y="608"/>
                    <a:pt x="2993" y="587"/>
                  </a:cubicBezTo>
                  <a:cubicBezTo>
                    <a:pt x="3495" y="524"/>
                    <a:pt x="3955" y="482"/>
                    <a:pt x="4374" y="419"/>
                  </a:cubicBezTo>
                  <a:lnTo>
                    <a:pt x="4708" y="398"/>
                  </a:lnTo>
                  <a:cubicBezTo>
                    <a:pt x="5315" y="315"/>
                    <a:pt x="5817" y="252"/>
                    <a:pt x="6131" y="231"/>
                  </a:cubicBezTo>
                  <a:cubicBezTo>
                    <a:pt x="6026" y="147"/>
                    <a:pt x="5901" y="85"/>
                    <a:pt x="5796" y="1"/>
                  </a:cubicBezTo>
                  <a:close/>
                </a:path>
              </a:pathLst>
            </a:custGeom>
            <a:solidFill>
              <a:srgbClr val="F07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1908225" y="1415600"/>
              <a:ext cx="142825" cy="103050"/>
            </a:xfrm>
            <a:custGeom>
              <a:avLst/>
              <a:gdLst/>
              <a:ahLst/>
              <a:cxnLst/>
              <a:rect l="l" t="t" r="r" b="b"/>
              <a:pathLst>
                <a:path w="5713" h="4122" extrusionOk="0">
                  <a:moveTo>
                    <a:pt x="5713" y="0"/>
                  </a:moveTo>
                  <a:cubicBezTo>
                    <a:pt x="5545" y="42"/>
                    <a:pt x="5399" y="63"/>
                    <a:pt x="5232" y="105"/>
                  </a:cubicBezTo>
                  <a:cubicBezTo>
                    <a:pt x="4541" y="293"/>
                    <a:pt x="3872" y="565"/>
                    <a:pt x="3307" y="942"/>
                  </a:cubicBezTo>
                  <a:cubicBezTo>
                    <a:pt x="2804" y="1255"/>
                    <a:pt x="2365" y="1632"/>
                    <a:pt x="1968" y="2071"/>
                  </a:cubicBezTo>
                  <a:cubicBezTo>
                    <a:pt x="1319" y="2783"/>
                    <a:pt x="587" y="3557"/>
                    <a:pt x="1" y="4122"/>
                  </a:cubicBezTo>
                  <a:cubicBezTo>
                    <a:pt x="607" y="3641"/>
                    <a:pt x="1633" y="2657"/>
                    <a:pt x="2512" y="1758"/>
                  </a:cubicBezTo>
                  <a:cubicBezTo>
                    <a:pt x="2930" y="1339"/>
                    <a:pt x="3411" y="1004"/>
                    <a:pt x="3913" y="711"/>
                  </a:cubicBezTo>
                  <a:cubicBezTo>
                    <a:pt x="4457" y="398"/>
                    <a:pt x="5085" y="167"/>
                    <a:pt x="5713" y="0"/>
                  </a:cubicBezTo>
                  <a:close/>
                </a:path>
              </a:pathLst>
            </a:custGeom>
            <a:solidFill>
              <a:srgbClr val="F07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2091300" y="1932400"/>
              <a:ext cx="32475" cy="1075"/>
            </a:xfrm>
            <a:custGeom>
              <a:avLst/>
              <a:gdLst/>
              <a:ahLst/>
              <a:cxnLst/>
              <a:rect l="l" t="t" r="r" b="b"/>
              <a:pathLst>
                <a:path w="1299" h="43" extrusionOk="0">
                  <a:moveTo>
                    <a:pt x="1" y="1"/>
                  </a:moveTo>
                  <a:lnTo>
                    <a:pt x="1" y="42"/>
                  </a:lnTo>
                  <a:lnTo>
                    <a:pt x="1298" y="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072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2059925" y="2894900"/>
              <a:ext cx="607725" cy="56950"/>
            </a:xfrm>
            <a:custGeom>
              <a:avLst/>
              <a:gdLst/>
              <a:ahLst/>
              <a:cxnLst/>
              <a:rect l="l" t="t" r="r" b="b"/>
              <a:pathLst>
                <a:path w="24309" h="2278" extrusionOk="0">
                  <a:moveTo>
                    <a:pt x="168" y="0"/>
                  </a:moveTo>
                  <a:cubicBezTo>
                    <a:pt x="63" y="0"/>
                    <a:pt x="1" y="84"/>
                    <a:pt x="63" y="105"/>
                  </a:cubicBezTo>
                  <a:cubicBezTo>
                    <a:pt x="1465" y="816"/>
                    <a:pt x="3034" y="1255"/>
                    <a:pt x="4583" y="1590"/>
                  </a:cubicBezTo>
                  <a:cubicBezTo>
                    <a:pt x="6152" y="1925"/>
                    <a:pt x="7721" y="2134"/>
                    <a:pt x="9312" y="2218"/>
                  </a:cubicBezTo>
                  <a:cubicBezTo>
                    <a:pt x="10001" y="2258"/>
                    <a:pt x="10691" y="2277"/>
                    <a:pt x="11381" y="2277"/>
                  </a:cubicBezTo>
                  <a:cubicBezTo>
                    <a:pt x="13917" y="2277"/>
                    <a:pt x="16453" y="2018"/>
                    <a:pt x="18936" y="1590"/>
                  </a:cubicBezTo>
                  <a:cubicBezTo>
                    <a:pt x="19857" y="1444"/>
                    <a:pt x="20757" y="1255"/>
                    <a:pt x="21636" y="1046"/>
                  </a:cubicBezTo>
                  <a:cubicBezTo>
                    <a:pt x="22075" y="942"/>
                    <a:pt x="22493" y="837"/>
                    <a:pt x="22954" y="732"/>
                  </a:cubicBezTo>
                  <a:cubicBezTo>
                    <a:pt x="23393" y="628"/>
                    <a:pt x="23833" y="523"/>
                    <a:pt x="24251" y="314"/>
                  </a:cubicBezTo>
                  <a:cubicBezTo>
                    <a:pt x="24309" y="275"/>
                    <a:pt x="24278" y="165"/>
                    <a:pt x="24240" y="165"/>
                  </a:cubicBezTo>
                  <a:cubicBezTo>
                    <a:pt x="24236" y="165"/>
                    <a:pt x="24233" y="166"/>
                    <a:pt x="24230" y="167"/>
                  </a:cubicBezTo>
                  <a:cubicBezTo>
                    <a:pt x="23833" y="230"/>
                    <a:pt x="23435" y="335"/>
                    <a:pt x="23079" y="418"/>
                  </a:cubicBezTo>
                  <a:cubicBezTo>
                    <a:pt x="22682" y="523"/>
                    <a:pt x="22284" y="586"/>
                    <a:pt x="21928" y="690"/>
                  </a:cubicBezTo>
                  <a:cubicBezTo>
                    <a:pt x="21133" y="879"/>
                    <a:pt x="20359" y="1046"/>
                    <a:pt x="19564" y="1193"/>
                  </a:cubicBezTo>
                  <a:cubicBezTo>
                    <a:pt x="17974" y="1507"/>
                    <a:pt x="16384" y="1716"/>
                    <a:pt x="14752" y="1883"/>
                  </a:cubicBezTo>
                  <a:cubicBezTo>
                    <a:pt x="13661" y="1970"/>
                    <a:pt x="12568" y="2017"/>
                    <a:pt x="11476" y="2017"/>
                  </a:cubicBezTo>
                  <a:cubicBezTo>
                    <a:pt x="9404" y="2017"/>
                    <a:pt x="7336" y="1848"/>
                    <a:pt x="5294" y="1465"/>
                  </a:cubicBezTo>
                  <a:cubicBezTo>
                    <a:pt x="4436" y="1297"/>
                    <a:pt x="3537" y="1067"/>
                    <a:pt x="2700" y="837"/>
                  </a:cubicBezTo>
                  <a:cubicBezTo>
                    <a:pt x="1842" y="565"/>
                    <a:pt x="1005" y="272"/>
                    <a:pt x="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2030100" y="2431550"/>
              <a:ext cx="724525" cy="74175"/>
            </a:xfrm>
            <a:custGeom>
              <a:avLst/>
              <a:gdLst/>
              <a:ahLst/>
              <a:cxnLst/>
              <a:rect l="l" t="t" r="r" b="b"/>
              <a:pathLst>
                <a:path w="28981" h="2967" extrusionOk="0">
                  <a:moveTo>
                    <a:pt x="8202" y="0"/>
                  </a:moveTo>
                  <a:cubicBezTo>
                    <a:pt x="6020" y="0"/>
                    <a:pt x="4121" y="11"/>
                    <a:pt x="2826" y="38"/>
                  </a:cubicBezTo>
                  <a:cubicBezTo>
                    <a:pt x="2595" y="38"/>
                    <a:pt x="2386" y="38"/>
                    <a:pt x="2177" y="58"/>
                  </a:cubicBezTo>
                  <a:cubicBezTo>
                    <a:pt x="1717" y="58"/>
                    <a:pt x="1382" y="100"/>
                    <a:pt x="1194" y="121"/>
                  </a:cubicBezTo>
                  <a:cubicBezTo>
                    <a:pt x="1089" y="142"/>
                    <a:pt x="1047" y="142"/>
                    <a:pt x="1047" y="163"/>
                  </a:cubicBezTo>
                  <a:cubicBezTo>
                    <a:pt x="670" y="1084"/>
                    <a:pt x="336" y="2025"/>
                    <a:pt x="1" y="2967"/>
                  </a:cubicBezTo>
                  <a:lnTo>
                    <a:pt x="28980" y="2967"/>
                  </a:lnTo>
                  <a:lnTo>
                    <a:pt x="28980" y="2946"/>
                  </a:lnTo>
                  <a:cubicBezTo>
                    <a:pt x="28896" y="2569"/>
                    <a:pt x="28813" y="2193"/>
                    <a:pt x="28750" y="1816"/>
                  </a:cubicBezTo>
                  <a:cubicBezTo>
                    <a:pt x="28520" y="770"/>
                    <a:pt x="28039" y="142"/>
                    <a:pt x="28039" y="142"/>
                  </a:cubicBezTo>
                  <a:cubicBezTo>
                    <a:pt x="28039" y="142"/>
                    <a:pt x="16206" y="0"/>
                    <a:pt x="8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38" name="Google Shape;43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8050" y="0"/>
            <a:ext cx="2445949" cy="96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9"/>
          <p:cNvSpPr txBox="1">
            <a:spLocks noGrp="1"/>
          </p:cNvSpPr>
          <p:nvPr>
            <p:ph type="title"/>
          </p:nvPr>
        </p:nvSpPr>
        <p:spPr>
          <a:xfrm>
            <a:off x="709500" y="616150"/>
            <a:ext cx="38565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PEDRO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PEDROSA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34" name="Google Shape;534;p39"/>
          <p:cNvSpPr txBox="1">
            <a:spLocks noGrp="1"/>
          </p:cNvSpPr>
          <p:nvPr>
            <p:ph type="subTitle" idx="1"/>
          </p:nvPr>
        </p:nvSpPr>
        <p:spPr>
          <a:xfrm>
            <a:off x="709500" y="1817275"/>
            <a:ext cx="3762300" cy="29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Idade:</a:t>
            </a:r>
            <a:r>
              <a:rPr lang="en">
                <a:solidFill>
                  <a:srgbClr val="000000"/>
                </a:solidFill>
              </a:rPr>
              <a:t> 24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Grau de Escolaridade:</a:t>
            </a:r>
            <a:r>
              <a:rPr lang="en">
                <a:solidFill>
                  <a:srgbClr val="000000"/>
                </a:solidFill>
              </a:rPr>
              <a:t> Licenciatura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Profissão: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 i="1">
                <a:solidFill>
                  <a:srgbClr val="000000"/>
                </a:solidFill>
              </a:rPr>
              <a:t>Software Developer</a:t>
            </a:r>
            <a:endParaRPr i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Nível Cultural:</a:t>
            </a:r>
            <a:r>
              <a:rPr lang="en">
                <a:solidFill>
                  <a:srgbClr val="000000"/>
                </a:solidFill>
              </a:rPr>
              <a:t> Médio</a:t>
            </a:r>
            <a:endParaRPr i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Objetivo:</a:t>
            </a:r>
            <a:r>
              <a:rPr lang="en">
                <a:solidFill>
                  <a:srgbClr val="000000"/>
                </a:solidFill>
              </a:rPr>
              <a:t> Encontrar um novo passatempo.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O que fazer:</a:t>
            </a:r>
            <a:r>
              <a:rPr lang="en">
                <a:solidFill>
                  <a:srgbClr val="000000"/>
                </a:solidFill>
              </a:rPr>
              <a:t> Apresentar opções diversas; Simplificar o </a:t>
            </a:r>
            <a:r>
              <a:rPr lang="en" i="1">
                <a:solidFill>
                  <a:srgbClr val="000000"/>
                </a:solidFill>
              </a:rPr>
              <a:t>check-out</a:t>
            </a:r>
            <a:r>
              <a:rPr lang="en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O que não fazer:</a:t>
            </a:r>
            <a:r>
              <a:rPr lang="en">
                <a:solidFill>
                  <a:srgbClr val="000000"/>
                </a:solidFill>
              </a:rPr>
              <a:t> Mostrar diferentes atividades com aspectos semelhantes.</a:t>
            </a:r>
            <a:endParaRPr>
              <a:solidFill>
                <a:srgbClr val="000000"/>
              </a:solidFill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 rot="-5400000">
            <a:off x="5104494" y="1100768"/>
            <a:ext cx="2803973" cy="3856381"/>
            <a:chOff x="1494047" y="1732824"/>
            <a:chExt cx="2062200" cy="2836200"/>
          </a:xfrm>
        </p:grpSpPr>
        <p:sp>
          <p:nvSpPr>
            <p:cNvPr id="536" name="Google Shape;536;p39"/>
            <p:cNvSpPr/>
            <p:nvPr/>
          </p:nvSpPr>
          <p:spPr>
            <a:xfrm flipH="1">
              <a:off x="1494047" y="1732824"/>
              <a:ext cx="2062200" cy="2836200"/>
            </a:xfrm>
            <a:prstGeom prst="roundRect">
              <a:avLst>
                <a:gd name="adj" fmla="val 4846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2449401" y="4336018"/>
              <a:ext cx="151500" cy="151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38" name="Google Shape;538;p39"/>
          <p:cNvPicPr preferRelativeResize="0"/>
          <p:nvPr/>
        </p:nvPicPr>
        <p:blipFill rotWithShape="1">
          <a:blip r:embed="rId3">
            <a:alphaModFix/>
          </a:blip>
          <a:srcRect l="10690" r="14234"/>
          <a:stretch/>
        </p:blipFill>
        <p:spPr>
          <a:xfrm>
            <a:off x="4774194" y="1817263"/>
            <a:ext cx="3234526" cy="2423400"/>
          </a:xfrm>
          <a:prstGeom prst="rect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39" name="Google Shape;539;p39"/>
          <p:cNvPicPr preferRelativeResize="0"/>
          <p:nvPr/>
        </p:nvPicPr>
        <p:blipFill rotWithShape="1">
          <a:blip r:embed="rId4">
            <a:alphaModFix/>
          </a:blip>
          <a:srcRect t="18822" b="6249"/>
          <a:stretch/>
        </p:blipFill>
        <p:spPr>
          <a:xfrm>
            <a:off x="4774200" y="1817275"/>
            <a:ext cx="3234525" cy="2423400"/>
          </a:xfrm>
          <a:prstGeom prst="rect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66A54FA9-0DCD-341D-EA2B-1BC254BD45B0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0"/>
          <p:cNvSpPr txBox="1">
            <a:spLocks noGrp="1"/>
          </p:cNvSpPr>
          <p:nvPr>
            <p:ph type="title"/>
          </p:nvPr>
        </p:nvSpPr>
        <p:spPr>
          <a:xfrm>
            <a:off x="709500" y="616150"/>
            <a:ext cx="38565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FILIPE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FONSECA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45" name="Google Shape;545;p40"/>
          <p:cNvSpPr txBox="1">
            <a:spLocks noGrp="1"/>
          </p:cNvSpPr>
          <p:nvPr>
            <p:ph type="subTitle" idx="1"/>
          </p:nvPr>
        </p:nvSpPr>
        <p:spPr>
          <a:xfrm>
            <a:off x="709500" y="1817275"/>
            <a:ext cx="3804000" cy="29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Idade:</a:t>
            </a:r>
            <a:r>
              <a:rPr lang="en">
                <a:solidFill>
                  <a:srgbClr val="000000"/>
                </a:solidFill>
              </a:rPr>
              <a:t> 29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Grau de Escolaridade:</a:t>
            </a:r>
            <a:r>
              <a:rPr lang="en">
                <a:solidFill>
                  <a:srgbClr val="000000"/>
                </a:solidFill>
              </a:rPr>
              <a:t> Licenciatura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Profissão:</a:t>
            </a:r>
            <a:r>
              <a:rPr lang="en">
                <a:solidFill>
                  <a:srgbClr val="000000"/>
                </a:solidFill>
              </a:rPr>
              <a:t> Engenheiro Eletrotécnico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Nível Cultural:</a:t>
            </a:r>
            <a:r>
              <a:rPr lang="en">
                <a:solidFill>
                  <a:srgbClr val="000000"/>
                </a:solidFill>
              </a:rPr>
              <a:t> Médio</a:t>
            </a:r>
            <a:endParaRPr i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Objetivo:</a:t>
            </a:r>
            <a:r>
              <a:rPr lang="en">
                <a:solidFill>
                  <a:srgbClr val="000000"/>
                </a:solidFill>
              </a:rPr>
              <a:t> Conectar-se com pessoas com interesses semelhantes.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O que fazer:</a:t>
            </a:r>
            <a:r>
              <a:rPr lang="en">
                <a:solidFill>
                  <a:srgbClr val="000000"/>
                </a:solidFill>
              </a:rPr>
              <a:t> Simplificar a secção de eventos.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solidFill>
                  <a:srgbClr val="000000"/>
                </a:solidFill>
              </a:rPr>
              <a:t>O que não fazer:</a:t>
            </a:r>
            <a:r>
              <a:rPr lang="en">
                <a:solidFill>
                  <a:srgbClr val="000000"/>
                </a:solidFill>
              </a:rPr>
              <a:t> Não sobrecarregar as páginas com informação.</a:t>
            </a:r>
            <a:endParaRPr>
              <a:solidFill>
                <a:srgbClr val="000000"/>
              </a:solidFill>
            </a:endParaRPr>
          </a:p>
        </p:txBody>
      </p:sp>
      <p:grpSp>
        <p:nvGrpSpPr>
          <p:cNvPr id="546" name="Google Shape;546;p40"/>
          <p:cNvGrpSpPr/>
          <p:nvPr/>
        </p:nvGrpSpPr>
        <p:grpSpPr>
          <a:xfrm rot="-5400000">
            <a:off x="5114486" y="1100768"/>
            <a:ext cx="2803973" cy="3856381"/>
            <a:chOff x="1494047" y="1732824"/>
            <a:chExt cx="2062200" cy="2836200"/>
          </a:xfrm>
        </p:grpSpPr>
        <p:sp>
          <p:nvSpPr>
            <p:cNvPr id="547" name="Google Shape;547;p40"/>
            <p:cNvSpPr/>
            <p:nvPr/>
          </p:nvSpPr>
          <p:spPr>
            <a:xfrm flipH="1">
              <a:off x="1494047" y="1732824"/>
              <a:ext cx="2062200" cy="2836200"/>
            </a:xfrm>
            <a:prstGeom prst="roundRect">
              <a:avLst>
                <a:gd name="adj" fmla="val 4846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2449401" y="4336018"/>
              <a:ext cx="151500" cy="151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49" name="Google Shape;549;p40"/>
          <p:cNvPicPr preferRelativeResize="0"/>
          <p:nvPr/>
        </p:nvPicPr>
        <p:blipFill rotWithShape="1">
          <a:blip r:embed="rId3">
            <a:alphaModFix/>
          </a:blip>
          <a:srcRect l="5508" r="5508"/>
          <a:stretch/>
        </p:blipFill>
        <p:spPr>
          <a:xfrm>
            <a:off x="4784192" y="1817275"/>
            <a:ext cx="3234526" cy="2423401"/>
          </a:xfrm>
          <a:prstGeom prst="rect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330A6AC-34FB-24BE-7CA5-F47D351A078D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1"/>
          <p:cNvSpPr txBox="1">
            <a:spLocks noGrp="1"/>
          </p:cNvSpPr>
          <p:nvPr>
            <p:ph type="title"/>
          </p:nvPr>
        </p:nvSpPr>
        <p:spPr>
          <a:xfrm>
            <a:off x="709500" y="616150"/>
            <a:ext cx="38565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RODRIGO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SOARES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55" name="Google Shape;555;p41"/>
          <p:cNvSpPr txBox="1">
            <a:spLocks noGrp="1"/>
          </p:cNvSpPr>
          <p:nvPr>
            <p:ph type="subTitle" idx="1"/>
          </p:nvPr>
        </p:nvSpPr>
        <p:spPr>
          <a:xfrm>
            <a:off x="735750" y="1836350"/>
            <a:ext cx="3804000" cy="29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b="1">
                <a:solidFill>
                  <a:srgbClr val="000000"/>
                </a:solidFill>
              </a:rPr>
              <a:t>Idade:</a:t>
            </a:r>
            <a:r>
              <a:rPr lang="en">
                <a:solidFill>
                  <a:srgbClr val="000000"/>
                </a:solidFill>
              </a:rPr>
              <a:t> 24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b="1">
                <a:solidFill>
                  <a:srgbClr val="000000"/>
                </a:solidFill>
              </a:rPr>
              <a:t>Grau de Escolaridade:</a:t>
            </a:r>
            <a:r>
              <a:rPr lang="en">
                <a:solidFill>
                  <a:srgbClr val="000000"/>
                </a:solidFill>
              </a:rPr>
              <a:t> Mestrado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b="1">
                <a:solidFill>
                  <a:srgbClr val="000000"/>
                </a:solidFill>
              </a:rPr>
              <a:t>Profissão:</a:t>
            </a:r>
            <a:r>
              <a:rPr lang="en">
                <a:solidFill>
                  <a:srgbClr val="000000"/>
                </a:solidFill>
              </a:rPr>
              <a:t> Investidor de Mercado Financeiro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b="1">
                <a:solidFill>
                  <a:srgbClr val="000000"/>
                </a:solidFill>
              </a:rPr>
              <a:t>Nível Cultural:</a:t>
            </a:r>
            <a:r>
              <a:rPr lang="en">
                <a:solidFill>
                  <a:srgbClr val="000000"/>
                </a:solidFill>
              </a:rPr>
              <a:t> Médio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b="1">
                <a:solidFill>
                  <a:srgbClr val="000000"/>
                </a:solidFill>
              </a:rPr>
              <a:t>Objetivo:</a:t>
            </a:r>
            <a:r>
              <a:rPr lang="en">
                <a:solidFill>
                  <a:srgbClr val="000000"/>
                </a:solidFill>
              </a:rPr>
              <a:t> Encontrar equipamento desportivo de qualidade e customizado ao seu gosto.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b="1">
                <a:solidFill>
                  <a:srgbClr val="000000"/>
                </a:solidFill>
              </a:rPr>
              <a:t>O que fazer:</a:t>
            </a:r>
            <a:r>
              <a:rPr lang="en">
                <a:solidFill>
                  <a:srgbClr val="000000"/>
                </a:solidFill>
              </a:rPr>
              <a:t> Apresentar uma grande diversidade de produtos e apresentar os produtos de forma organizada com a ajuda de filtros de pesquisa.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 b="1">
                <a:solidFill>
                  <a:srgbClr val="000000"/>
                </a:solidFill>
              </a:rPr>
              <a:t>O que não fazer:</a:t>
            </a:r>
            <a:r>
              <a:rPr lang="en">
                <a:solidFill>
                  <a:srgbClr val="000000"/>
                </a:solidFill>
              </a:rPr>
              <a:t> Disponibilizar produtos muito semelhantes e confusos e mostrar produtos de forma aleatória e sem sentido.</a:t>
            </a:r>
            <a:endParaRPr>
              <a:solidFill>
                <a:srgbClr val="000000"/>
              </a:solidFill>
            </a:endParaRPr>
          </a:p>
        </p:txBody>
      </p:sp>
      <p:grpSp>
        <p:nvGrpSpPr>
          <p:cNvPr id="556" name="Google Shape;556;p41"/>
          <p:cNvGrpSpPr/>
          <p:nvPr/>
        </p:nvGrpSpPr>
        <p:grpSpPr>
          <a:xfrm rot="-5400000">
            <a:off x="5114486" y="1100768"/>
            <a:ext cx="2803973" cy="3856381"/>
            <a:chOff x="1494047" y="1732824"/>
            <a:chExt cx="2062200" cy="2836200"/>
          </a:xfrm>
        </p:grpSpPr>
        <p:sp>
          <p:nvSpPr>
            <p:cNvPr id="557" name="Google Shape;557;p41"/>
            <p:cNvSpPr/>
            <p:nvPr/>
          </p:nvSpPr>
          <p:spPr>
            <a:xfrm flipH="1">
              <a:off x="1494047" y="1732824"/>
              <a:ext cx="2062200" cy="2836200"/>
            </a:xfrm>
            <a:prstGeom prst="roundRect">
              <a:avLst>
                <a:gd name="adj" fmla="val 4846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41"/>
            <p:cNvSpPr/>
            <p:nvPr/>
          </p:nvSpPr>
          <p:spPr>
            <a:xfrm>
              <a:off x="2449401" y="4336018"/>
              <a:ext cx="151500" cy="151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59" name="Google Shape;559;p41"/>
          <p:cNvPicPr preferRelativeResize="0"/>
          <p:nvPr/>
        </p:nvPicPr>
        <p:blipFill rotWithShape="1">
          <a:blip r:embed="rId3">
            <a:alphaModFix/>
          </a:blip>
          <a:srcRect t="12542" b="12534"/>
          <a:stretch/>
        </p:blipFill>
        <p:spPr>
          <a:xfrm>
            <a:off x="4784192" y="1817275"/>
            <a:ext cx="3234527" cy="2423401"/>
          </a:xfrm>
          <a:prstGeom prst="rect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0B7925C5-2047-4801-F7E2-54E6DEC9492E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2"/>
          <p:cNvSpPr txBox="1">
            <a:spLocks noGrp="1"/>
          </p:cNvSpPr>
          <p:nvPr>
            <p:ph type="title"/>
          </p:nvPr>
        </p:nvSpPr>
        <p:spPr>
          <a:xfrm>
            <a:off x="488650" y="651775"/>
            <a:ext cx="38565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Marta Pereira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65" name="Google Shape;565;p42"/>
          <p:cNvSpPr txBox="1">
            <a:spLocks noGrp="1"/>
          </p:cNvSpPr>
          <p:nvPr>
            <p:ph type="subTitle" idx="1"/>
          </p:nvPr>
        </p:nvSpPr>
        <p:spPr>
          <a:xfrm>
            <a:off x="488650" y="1811975"/>
            <a:ext cx="3804000" cy="29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Idade:</a:t>
            </a:r>
            <a:r>
              <a:rPr lang="en" sz="1080">
                <a:solidFill>
                  <a:srgbClr val="000000"/>
                </a:solidFill>
              </a:rPr>
              <a:t> 38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Grau de Escolaridade:</a:t>
            </a:r>
            <a:r>
              <a:rPr lang="en" sz="1080">
                <a:solidFill>
                  <a:srgbClr val="000000"/>
                </a:solidFill>
              </a:rPr>
              <a:t> Licenciatura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Profissão:</a:t>
            </a:r>
            <a:r>
              <a:rPr lang="en" sz="1080">
                <a:solidFill>
                  <a:srgbClr val="000000"/>
                </a:solidFill>
              </a:rPr>
              <a:t> Gestora de Marketing Digital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Nível Cultural:</a:t>
            </a:r>
            <a:r>
              <a:rPr lang="en" sz="1080">
                <a:solidFill>
                  <a:srgbClr val="000000"/>
                </a:solidFill>
              </a:rPr>
              <a:t> Alto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Objetivo:</a:t>
            </a:r>
            <a:r>
              <a:rPr lang="en" sz="1080">
                <a:solidFill>
                  <a:srgbClr val="000000"/>
                </a:solidFill>
              </a:rPr>
              <a:t> Melhorar a sua forma física e manter um estilo de vida saudável que encaixe da sua rotina.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O que fazer:</a:t>
            </a:r>
            <a:r>
              <a:rPr lang="en" sz="1080">
                <a:solidFill>
                  <a:srgbClr val="000000"/>
                </a:solidFill>
              </a:rPr>
              <a:t> Oferecer atividades físicas ao ar livre e perto de litoral, proporcionar flexibilidade de horários e procurar focar não só na saúde física, mas também no bem-estar mental.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O que não fazer:</a:t>
            </a:r>
            <a:r>
              <a:rPr lang="en" sz="1080">
                <a:solidFill>
                  <a:srgbClr val="000000"/>
                </a:solidFill>
              </a:rPr>
              <a:t> Não promover atividades excessivamente competitivas, evitar uma abordagem rígida e inflexível e não desconsiderar o aspecto social.</a:t>
            </a:r>
            <a:endParaRPr sz="1080">
              <a:solidFill>
                <a:srgbClr val="000000"/>
              </a:solidFill>
            </a:endParaRPr>
          </a:p>
        </p:txBody>
      </p:sp>
      <p:grpSp>
        <p:nvGrpSpPr>
          <p:cNvPr id="566" name="Google Shape;566;p42"/>
          <p:cNvGrpSpPr/>
          <p:nvPr/>
        </p:nvGrpSpPr>
        <p:grpSpPr>
          <a:xfrm rot="-5400000">
            <a:off x="5114486" y="1100768"/>
            <a:ext cx="2803973" cy="3856381"/>
            <a:chOff x="1494047" y="1732824"/>
            <a:chExt cx="2062200" cy="2836200"/>
          </a:xfrm>
        </p:grpSpPr>
        <p:sp>
          <p:nvSpPr>
            <p:cNvPr id="567" name="Google Shape;567;p42"/>
            <p:cNvSpPr/>
            <p:nvPr/>
          </p:nvSpPr>
          <p:spPr>
            <a:xfrm flipH="1">
              <a:off x="1494047" y="1732824"/>
              <a:ext cx="2062200" cy="2836200"/>
            </a:xfrm>
            <a:prstGeom prst="roundRect">
              <a:avLst>
                <a:gd name="adj" fmla="val 4846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42"/>
            <p:cNvSpPr/>
            <p:nvPr/>
          </p:nvSpPr>
          <p:spPr>
            <a:xfrm>
              <a:off x="2449401" y="4336018"/>
              <a:ext cx="151500" cy="151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69" name="Google Shape;569;p42"/>
          <p:cNvPicPr preferRelativeResize="0"/>
          <p:nvPr/>
        </p:nvPicPr>
        <p:blipFill rotWithShape="1">
          <a:blip r:embed="rId3">
            <a:alphaModFix/>
          </a:blip>
          <a:srcRect t="-7717" b="16601"/>
          <a:stretch/>
        </p:blipFill>
        <p:spPr>
          <a:xfrm>
            <a:off x="5185075" y="1733425"/>
            <a:ext cx="2591073" cy="23608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AA8443D-7DA5-54E6-4A3A-DA620B30CEF7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43"/>
          <p:cNvSpPr txBox="1">
            <a:spLocks noGrp="1"/>
          </p:cNvSpPr>
          <p:nvPr>
            <p:ph type="title"/>
          </p:nvPr>
        </p:nvSpPr>
        <p:spPr>
          <a:xfrm>
            <a:off x="480900" y="235150"/>
            <a:ext cx="38565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Mariana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Sousa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75" name="Google Shape;575;p43"/>
          <p:cNvSpPr txBox="1">
            <a:spLocks noGrp="1"/>
          </p:cNvSpPr>
          <p:nvPr>
            <p:ph type="subTitle" idx="1"/>
          </p:nvPr>
        </p:nvSpPr>
        <p:spPr>
          <a:xfrm>
            <a:off x="281575" y="1559150"/>
            <a:ext cx="4482600" cy="29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Idade:</a:t>
            </a:r>
            <a:r>
              <a:rPr lang="en" sz="1080">
                <a:solidFill>
                  <a:srgbClr val="000000"/>
                </a:solidFill>
              </a:rPr>
              <a:t> 32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Género:</a:t>
            </a:r>
            <a:r>
              <a:rPr lang="en" sz="1080">
                <a:solidFill>
                  <a:srgbClr val="000000"/>
                </a:solidFill>
              </a:rPr>
              <a:t> Feminino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Classe social:</a:t>
            </a:r>
            <a:r>
              <a:rPr lang="en" sz="1080">
                <a:solidFill>
                  <a:srgbClr val="000000"/>
                </a:solidFill>
              </a:rPr>
              <a:t> Média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Nível Cultural:</a:t>
            </a:r>
            <a:r>
              <a:rPr lang="en" sz="1080">
                <a:solidFill>
                  <a:srgbClr val="000000"/>
                </a:solidFill>
              </a:rPr>
              <a:t> Médio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Objetivo:</a:t>
            </a:r>
            <a:r>
              <a:rPr lang="en" sz="1080">
                <a:solidFill>
                  <a:srgbClr val="000000"/>
                </a:solidFill>
              </a:rPr>
              <a:t> Procurar atividades desportivas aquáticas divertidas, 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80">
                <a:solidFill>
                  <a:srgbClr val="000000"/>
                </a:solidFill>
              </a:rPr>
              <a:t>deseja ter um site rápido, simples e com design responsivo para planejar sua visita e participação nas atividades.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O que fazer:</a:t>
            </a:r>
            <a:r>
              <a:rPr lang="en" sz="1080">
                <a:solidFill>
                  <a:srgbClr val="000000"/>
                </a:solidFill>
              </a:rPr>
              <a:t> Mostrar informações completas sobre as atividades aquáticas, como natação, 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80">
                <a:solidFill>
                  <a:srgbClr val="000000"/>
                </a:solidFill>
              </a:rPr>
              <a:t>Surf, mergulho e outros desportos, incluindo horários, níveis de dificuldade, instruções de segurança, e locais dentro do BeachClub.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>
                <a:solidFill>
                  <a:srgbClr val="000000"/>
                </a:solidFill>
              </a:rPr>
              <a:t>O que não fazer:</a:t>
            </a:r>
            <a:r>
              <a:rPr lang="en" sz="1080">
                <a:solidFill>
                  <a:srgbClr val="000000"/>
                </a:solidFill>
              </a:rPr>
              <a:t> Evitar informações desatualizadas sobre os horários das atividades ou 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80">
                <a:solidFill>
                  <a:srgbClr val="000000"/>
                </a:solidFill>
              </a:rPr>
              <a:t>mudanças em eventos desportivos, pois isso pode causar frustrações para os visitantes que planejam participar.</a:t>
            </a:r>
            <a:endParaRPr sz="108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>
              <a:solidFill>
                <a:srgbClr val="000000"/>
              </a:solidFill>
            </a:endParaRPr>
          </a:p>
        </p:txBody>
      </p:sp>
      <p:grpSp>
        <p:nvGrpSpPr>
          <p:cNvPr id="576" name="Google Shape;576;p43"/>
          <p:cNvGrpSpPr/>
          <p:nvPr/>
        </p:nvGrpSpPr>
        <p:grpSpPr>
          <a:xfrm rot="-5400000">
            <a:off x="5458811" y="697068"/>
            <a:ext cx="2803973" cy="3856381"/>
            <a:chOff x="1494047" y="1732824"/>
            <a:chExt cx="2062200" cy="2836200"/>
          </a:xfrm>
        </p:grpSpPr>
        <p:sp>
          <p:nvSpPr>
            <p:cNvPr id="577" name="Google Shape;577;p43"/>
            <p:cNvSpPr/>
            <p:nvPr/>
          </p:nvSpPr>
          <p:spPr>
            <a:xfrm flipH="1">
              <a:off x="1494047" y="1732824"/>
              <a:ext cx="2062200" cy="2836200"/>
            </a:xfrm>
            <a:prstGeom prst="roundRect">
              <a:avLst>
                <a:gd name="adj" fmla="val 4846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2449401" y="4336018"/>
              <a:ext cx="151500" cy="151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79" name="Google Shape;579;p43"/>
          <p:cNvPicPr preferRelativeResize="0"/>
          <p:nvPr/>
        </p:nvPicPr>
        <p:blipFill rotWithShape="1">
          <a:blip r:embed="rId3">
            <a:alphaModFix/>
          </a:blip>
          <a:srcRect l="1515" t="5410" r="3192" b="6328"/>
          <a:stretch/>
        </p:blipFill>
        <p:spPr>
          <a:xfrm>
            <a:off x="5309425" y="1454225"/>
            <a:ext cx="2771825" cy="231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4CCD078-5878-65B8-CB83-6A7A2241A311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44"/>
          <p:cNvSpPr txBox="1">
            <a:spLocks noGrp="1"/>
          </p:cNvSpPr>
          <p:nvPr>
            <p:ph type="title"/>
          </p:nvPr>
        </p:nvSpPr>
        <p:spPr>
          <a:xfrm>
            <a:off x="488650" y="651775"/>
            <a:ext cx="38565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Joao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>
                <a:solidFill>
                  <a:srgbClr val="000000"/>
                </a:solidFill>
              </a:rPr>
              <a:t>Pereira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85" name="Google Shape;585;p44"/>
          <p:cNvSpPr txBox="1">
            <a:spLocks noGrp="1"/>
          </p:cNvSpPr>
          <p:nvPr>
            <p:ph type="subTitle" idx="1"/>
          </p:nvPr>
        </p:nvSpPr>
        <p:spPr>
          <a:xfrm>
            <a:off x="488650" y="1811975"/>
            <a:ext cx="3804000" cy="29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 dirty="0">
                <a:solidFill>
                  <a:srgbClr val="000000"/>
                </a:solidFill>
              </a:rPr>
              <a:t>Idade:</a:t>
            </a:r>
            <a:r>
              <a:rPr lang="en" sz="1080" dirty="0">
                <a:solidFill>
                  <a:srgbClr val="000000"/>
                </a:solidFill>
              </a:rPr>
              <a:t> 29</a:t>
            </a: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 dirty="0">
                <a:solidFill>
                  <a:srgbClr val="000000"/>
                </a:solidFill>
              </a:rPr>
              <a:t>Grau de Escolaridade:</a:t>
            </a:r>
            <a:r>
              <a:rPr lang="en" sz="1080" dirty="0">
                <a:solidFill>
                  <a:srgbClr val="000000"/>
                </a:solidFill>
              </a:rPr>
              <a:t> Licenciatura</a:t>
            </a: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 dirty="0">
                <a:solidFill>
                  <a:srgbClr val="000000"/>
                </a:solidFill>
              </a:rPr>
              <a:t>Profissão:</a:t>
            </a:r>
            <a:r>
              <a:rPr lang="en" sz="1080" dirty="0">
                <a:solidFill>
                  <a:srgbClr val="000000"/>
                </a:solidFill>
              </a:rPr>
              <a:t> Mecânico</a:t>
            </a: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 dirty="0">
                <a:solidFill>
                  <a:srgbClr val="000000"/>
                </a:solidFill>
              </a:rPr>
              <a:t>Nível Cultural:</a:t>
            </a:r>
            <a:r>
              <a:rPr lang="en" sz="1080" dirty="0">
                <a:solidFill>
                  <a:srgbClr val="000000"/>
                </a:solidFill>
              </a:rPr>
              <a:t> Alto</a:t>
            </a: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 dirty="0">
                <a:solidFill>
                  <a:srgbClr val="000000"/>
                </a:solidFill>
              </a:rPr>
              <a:t>Objetivo:</a:t>
            </a:r>
            <a:r>
              <a:rPr lang="en" sz="1080" dirty="0">
                <a:solidFill>
                  <a:srgbClr val="000000"/>
                </a:solidFill>
              </a:rPr>
              <a:t> Encontrar um novo hobby.</a:t>
            </a: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 dirty="0">
                <a:solidFill>
                  <a:srgbClr val="000000"/>
                </a:solidFill>
              </a:rPr>
              <a:t>O que fazer:</a:t>
            </a:r>
            <a:r>
              <a:rPr lang="en" sz="1080" dirty="0">
                <a:solidFill>
                  <a:srgbClr val="000000"/>
                </a:solidFill>
              </a:rPr>
              <a:t> Mostrar varias opções.</a:t>
            </a: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endParaRPr sz="108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80"/>
              <a:buNone/>
            </a:pPr>
            <a:r>
              <a:rPr lang="en" sz="1080" b="1" dirty="0">
                <a:solidFill>
                  <a:srgbClr val="000000"/>
                </a:solidFill>
              </a:rPr>
              <a:t>O que não fazer:</a:t>
            </a:r>
            <a:r>
              <a:rPr lang="en" sz="1080" dirty="0">
                <a:solidFill>
                  <a:srgbClr val="000000"/>
                </a:solidFill>
              </a:rPr>
              <a:t> Não sugerir hobbies que sejam muito próximos da área profissional atual.</a:t>
            </a:r>
            <a:endParaRPr sz="1080" dirty="0">
              <a:solidFill>
                <a:srgbClr val="000000"/>
              </a:solidFill>
            </a:endParaRPr>
          </a:p>
        </p:txBody>
      </p:sp>
      <p:grpSp>
        <p:nvGrpSpPr>
          <p:cNvPr id="586" name="Google Shape;586;p44"/>
          <p:cNvGrpSpPr/>
          <p:nvPr/>
        </p:nvGrpSpPr>
        <p:grpSpPr>
          <a:xfrm rot="-5400000">
            <a:off x="5114486" y="1100768"/>
            <a:ext cx="2803973" cy="3856381"/>
            <a:chOff x="1494047" y="1732824"/>
            <a:chExt cx="2062200" cy="2836200"/>
          </a:xfrm>
        </p:grpSpPr>
        <p:sp>
          <p:nvSpPr>
            <p:cNvPr id="587" name="Google Shape;587;p44"/>
            <p:cNvSpPr/>
            <p:nvPr/>
          </p:nvSpPr>
          <p:spPr>
            <a:xfrm flipH="1">
              <a:off x="1494047" y="1732824"/>
              <a:ext cx="2062200" cy="2836200"/>
            </a:xfrm>
            <a:prstGeom prst="roundRect">
              <a:avLst>
                <a:gd name="adj" fmla="val 4846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2449401" y="4336018"/>
              <a:ext cx="151500" cy="151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89" name="Google Shape;58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7474" y="2016775"/>
            <a:ext cx="2888425" cy="19265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1DFE5D2-A662-C27D-E45F-2327929FDCA7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45"/>
          <p:cNvSpPr txBox="1">
            <a:spLocks noGrp="1"/>
          </p:cNvSpPr>
          <p:nvPr>
            <p:ph type="title" idx="2"/>
          </p:nvPr>
        </p:nvSpPr>
        <p:spPr>
          <a:xfrm>
            <a:off x="3554075" y="1092530"/>
            <a:ext cx="2035800" cy="14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95" name="Google Shape;595;p45"/>
          <p:cNvSpPr txBox="1">
            <a:spLocks noGrp="1"/>
          </p:cNvSpPr>
          <p:nvPr>
            <p:ph type="title"/>
          </p:nvPr>
        </p:nvSpPr>
        <p:spPr>
          <a:xfrm>
            <a:off x="2255850" y="2931900"/>
            <a:ext cx="46323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/>
              <a:t>Análise de Requisitos</a:t>
            </a:r>
            <a:endParaRPr sz="360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27D8D1F-7FEA-D3A4-1D74-48AC40015E75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46"/>
          <p:cNvSpPr txBox="1">
            <a:spLocks noGrp="1"/>
          </p:cNvSpPr>
          <p:nvPr>
            <p:ph type="title" idx="2"/>
          </p:nvPr>
        </p:nvSpPr>
        <p:spPr>
          <a:xfrm>
            <a:off x="3554075" y="1092530"/>
            <a:ext cx="2035800" cy="14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601" name="Google Shape;601;p46"/>
          <p:cNvSpPr txBox="1">
            <a:spLocks noGrp="1"/>
          </p:cNvSpPr>
          <p:nvPr>
            <p:ph type="title"/>
          </p:nvPr>
        </p:nvSpPr>
        <p:spPr>
          <a:xfrm>
            <a:off x="1694550" y="2931900"/>
            <a:ext cx="57549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/>
              <a:t>Mapa de Entregas</a:t>
            </a:r>
            <a:endParaRPr sz="360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2D0D03F-5741-A6F1-08D0-1F52161014F6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7"/>
          <p:cNvSpPr txBox="1">
            <a:spLocks noGrp="1"/>
          </p:cNvSpPr>
          <p:nvPr>
            <p:ph type="title"/>
          </p:nvPr>
        </p:nvSpPr>
        <p:spPr>
          <a:xfrm>
            <a:off x="192139" y="310450"/>
            <a:ext cx="5678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3700"/>
              <a:t>Mapa de Entregas</a:t>
            </a:r>
            <a:endParaRPr sz="3700"/>
          </a:p>
        </p:txBody>
      </p:sp>
      <p:grpSp>
        <p:nvGrpSpPr>
          <p:cNvPr id="607" name="Google Shape;607;p47"/>
          <p:cNvGrpSpPr/>
          <p:nvPr/>
        </p:nvGrpSpPr>
        <p:grpSpPr>
          <a:xfrm>
            <a:off x="7675077" y="3660436"/>
            <a:ext cx="759430" cy="773790"/>
            <a:chOff x="7675077" y="3660436"/>
            <a:chExt cx="759430" cy="773790"/>
          </a:xfrm>
        </p:grpSpPr>
        <p:grpSp>
          <p:nvGrpSpPr>
            <p:cNvPr id="608" name="Google Shape;608;p47"/>
            <p:cNvGrpSpPr/>
            <p:nvPr/>
          </p:nvGrpSpPr>
          <p:grpSpPr>
            <a:xfrm>
              <a:off x="7675077" y="3836983"/>
              <a:ext cx="604049" cy="597242"/>
              <a:chOff x="7489325" y="3917200"/>
              <a:chExt cx="552400" cy="546125"/>
            </a:xfrm>
          </p:grpSpPr>
          <p:sp>
            <p:nvSpPr>
              <p:cNvPr id="609" name="Google Shape;609;p47"/>
              <p:cNvSpPr/>
              <p:nvPr/>
            </p:nvSpPr>
            <p:spPr>
              <a:xfrm>
                <a:off x="7489325" y="3917200"/>
                <a:ext cx="552400" cy="546125"/>
              </a:xfrm>
              <a:custGeom>
                <a:avLst/>
                <a:gdLst/>
                <a:ahLst/>
                <a:cxnLst/>
                <a:rect l="l" t="t" r="r" b="b"/>
                <a:pathLst>
                  <a:path w="22096" h="21845" extrusionOk="0">
                    <a:moveTo>
                      <a:pt x="12326" y="1"/>
                    </a:moveTo>
                    <a:cubicBezTo>
                      <a:pt x="11963" y="1"/>
                      <a:pt x="11321" y="908"/>
                      <a:pt x="10273" y="3265"/>
                    </a:cubicBezTo>
                    <a:lnTo>
                      <a:pt x="7700" y="8162"/>
                    </a:lnTo>
                    <a:cubicBezTo>
                      <a:pt x="7700" y="8162"/>
                      <a:pt x="5565" y="7136"/>
                      <a:pt x="3201" y="4688"/>
                    </a:cubicBezTo>
                    <a:cubicBezTo>
                      <a:pt x="2654" y="4131"/>
                      <a:pt x="1646" y="3464"/>
                      <a:pt x="1050" y="3464"/>
                    </a:cubicBezTo>
                    <a:cubicBezTo>
                      <a:pt x="393" y="3464"/>
                      <a:pt x="234" y="4273"/>
                      <a:pt x="1736" y="6927"/>
                    </a:cubicBezTo>
                    <a:cubicBezTo>
                      <a:pt x="4143" y="11195"/>
                      <a:pt x="4812" y="11677"/>
                      <a:pt x="4812" y="11677"/>
                    </a:cubicBezTo>
                    <a:cubicBezTo>
                      <a:pt x="4812" y="11677"/>
                      <a:pt x="1967" y="15464"/>
                      <a:pt x="607" y="18289"/>
                    </a:cubicBezTo>
                    <a:cubicBezTo>
                      <a:pt x="0" y="19548"/>
                      <a:pt x="88" y="20063"/>
                      <a:pt x="623" y="20063"/>
                    </a:cubicBezTo>
                    <a:cubicBezTo>
                      <a:pt x="1288" y="20063"/>
                      <a:pt x="2641" y="19269"/>
                      <a:pt x="4205" y="18121"/>
                    </a:cubicBezTo>
                    <a:cubicBezTo>
                      <a:pt x="7030" y="16071"/>
                      <a:pt x="7616" y="14564"/>
                      <a:pt x="8348" y="14083"/>
                    </a:cubicBezTo>
                    <a:cubicBezTo>
                      <a:pt x="8348" y="14083"/>
                      <a:pt x="10524" y="18707"/>
                      <a:pt x="13809" y="21092"/>
                    </a:cubicBezTo>
                    <a:cubicBezTo>
                      <a:pt x="14556" y="21626"/>
                      <a:pt x="15068" y="21844"/>
                      <a:pt x="15398" y="21844"/>
                    </a:cubicBezTo>
                    <a:cubicBezTo>
                      <a:pt x="16528" y="21844"/>
                      <a:pt x="15520" y="19283"/>
                      <a:pt x="14500" y="18100"/>
                    </a:cubicBezTo>
                    <a:cubicBezTo>
                      <a:pt x="13161" y="16552"/>
                      <a:pt x="12952" y="13581"/>
                      <a:pt x="12952" y="13581"/>
                    </a:cubicBezTo>
                    <a:cubicBezTo>
                      <a:pt x="12952" y="13581"/>
                      <a:pt x="22095" y="12535"/>
                      <a:pt x="20066" y="10944"/>
                    </a:cubicBezTo>
                    <a:cubicBezTo>
                      <a:pt x="19250" y="10317"/>
                      <a:pt x="18120" y="10003"/>
                      <a:pt x="15651" y="9898"/>
                    </a:cubicBezTo>
                    <a:cubicBezTo>
                      <a:pt x="13391" y="9794"/>
                      <a:pt x="11989" y="9333"/>
                      <a:pt x="11989" y="9333"/>
                    </a:cubicBezTo>
                    <a:cubicBezTo>
                      <a:pt x="11989" y="9333"/>
                      <a:pt x="12240" y="6864"/>
                      <a:pt x="12596" y="3475"/>
                    </a:cubicBezTo>
                    <a:cubicBezTo>
                      <a:pt x="12798" y="1572"/>
                      <a:pt x="12804" y="1"/>
                      <a:pt x="123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47"/>
              <p:cNvSpPr/>
              <p:nvPr/>
            </p:nvSpPr>
            <p:spPr>
              <a:xfrm>
                <a:off x="7679725" y="4150000"/>
                <a:ext cx="7430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700" extrusionOk="0">
                    <a:moveTo>
                      <a:pt x="1130" y="0"/>
                    </a:moveTo>
                    <a:cubicBezTo>
                      <a:pt x="314" y="0"/>
                      <a:pt x="0" y="733"/>
                      <a:pt x="0" y="1444"/>
                    </a:cubicBezTo>
                    <a:cubicBezTo>
                      <a:pt x="0" y="2114"/>
                      <a:pt x="649" y="2699"/>
                      <a:pt x="1486" y="2699"/>
                    </a:cubicBezTo>
                    <a:cubicBezTo>
                      <a:pt x="2323" y="2699"/>
                      <a:pt x="2971" y="2155"/>
                      <a:pt x="2971" y="1444"/>
                    </a:cubicBezTo>
                    <a:cubicBezTo>
                      <a:pt x="2971" y="754"/>
                      <a:pt x="1925" y="0"/>
                      <a:pt x="11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47"/>
              <p:cNvSpPr/>
              <p:nvPr/>
            </p:nvSpPr>
            <p:spPr>
              <a:xfrm>
                <a:off x="7727825" y="4084600"/>
                <a:ext cx="418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9" extrusionOk="0">
                    <a:moveTo>
                      <a:pt x="671" y="1"/>
                    </a:moveTo>
                    <a:cubicBezTo>
                      <a:pt x="189" y="1"/>
                      <a:pt x="1" y="419"/>
                      <a:pt x="1" y="817"/>
                    </a:cubicBezTo>
                    <a:cubicBezTo>
                      <a:pt x="1" y="1214"/>
                      <a:pt x="378" y="1528"/>
                      <a:pt x="838" y="1528"/>
                    </a:cubicBezTo>
                    <a:cubicBezTo>
                      <a:pt x="1319" y="1528"/>
                      <a:pt x="1675" y="1214"/>
                      <a:pt x="1675" y="817"/>
                    </a:cubicBezTo>
                    <a:cubicBezTo>
                      <a:pt x="1675" y="419"/>
                      <a:pt x="1110" y="1"/>
                      <a:pt x="6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47"/>
              <p:cNvSpPr/>
              <p:nvPr/>
            </p:nvSpPr>
            <p:spPr>
              <a:xfrm>
                <a:off x="7632625" y="4222175"/>
                <a:ext cx="4187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08" extrusionOk="0">
                    <a:moveTo>
                      <a:pt x="650" y="1"/>
                    </a:moveTo>
                    <a:cubicBezTo>
                      <a:pt x="189" y="1"/>
                      <a:pt x="1" y="419"/>
                      <a:pt x="1" y="796"/>
                    </a:cubicBezTo>
                    <a:cubicBezTo>
                      <a:pt x="1" y="1193"/>
                      <a:pt x="357" y="1507"/>
                      <a:pt x="838" y="1507"/>
                    </a:cubicBezTo>
                    <a:cubicBezTo>
                      <a:pt x="1298" y="1507"/>
                      <a:pt x="1675" y="1193"/>
                      <a:pt x="1675" y="796"/>
                    </a:cubicBezTo>
                    <a:cubicBezTo>
                      <a:pt x="1675" y="419"/>
                      <a:pt x="1131" y="1"/>
                      <a:pt x="6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47"/>
              <p:cNvSpPr/>
              <p:nvPr/>
            </p:nvSpPr>
            <p:spPr>
              <a:xfrm>
                <a:off x="7606475" y="4132450"/>
                <a:ext cx="4762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1905" h="1533" extrusionOk="0">
                    <a:moveTo>
                      <a:pt x="1126" y="1"/>
                    </a:moveTo>
                    <a:cubicBezTo>
                      <a:pt x="833" y="1"/>
                      <a:pt x="502" y="108"/>
                      <a:pt x="315" y="284"/>
                    </a:cubicBezTo>
                    <a:cubicBezTo>
                      <a:pt x="1" y="619"/>
                      <a:pt x="147" y="1037"/>
                      <a:pt x="440" y="1330"/>
                    </a:cubicBezTo>
                    <a:cubicBezTo>
                      <a:pt x="575" y="1465"/>
                      <a:pt x="745" y="1533"/>
                      <a:pt x="924" y="1533"/>
                    </a:cubicBezTo>
                    <a:cubicBezTo>
                      <a:pt x="1134" y="1533"/>
                      <a:pt x="1357" y="1439"/>
                      <a:pt x="1549" y="1246"/>
                    </a:cubicBezTo>
                    <a:cubicBezTo>
                      <a:pt x="1863" y="932"/>
                      <a:pt x="1905" y="451"/>
                      <a:pt x="1612" y="158"/>
                    </a:cubicBezTo>
                    <a:cubicBezTo>
                      <a:pt x="1503" y="49"/>
                      <a:pt x="1323" y="1"/>
                      <a:pt x="1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47"/>
              <p:cNvSpPr/>
              <p:nvPr/>
            </p:nvSpPr>
            <p:spPr>
              <a:xfrm>
                <a:off x="7746150" y="4254625"/>
                <a:ext cx="41875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8" extrusionOk="0">
                    <a:moveTo>
                      <a:pt x="670" y="0"/>
                    </a:moveTo>
                    <a:cubicBezTo>
                      <a:pt x="189" y="0"/>
                      <a:pt x="0" y="418"/>
                      <a:pt x="0" y="816"/>
                    </a:cubicBezTo>
                    <a:cubicBezTo>
                      <a:pt x="0" y="1214"/>
                      <a:pt x="377" y="1527"/>
                      <a:pt x="837" y="1527"/>
                    </a:cubicBezTo>
                    <a:cubicBezTo>
                      <a:pt x="1318" y="1527"/>
                      <a:pt x="1674" y="1214"/>
                      <a:pt x="1674" y="816"/>
                    </a:cubicBezTo>
                    <a:cubicBezTo>
                      <a:pt x="1674" y="418"/>
                      <a:pt x="1109" y="0"/>
                      <a:pt x="6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47"/>
              <p:cNvSpPr/>
              <p:nvPr/>
            </p:nvSpPr>
            <p:spPr>
              <a:xfrm>
                <a:off x="7785375" y="4181900"/>
                <a:ext cx="418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9" extrusionOk="0">
                    <a:moveTo>
                      <a:pt x="670" y="1"/>
                    </a:moveTo>
                    <a:cubicBezTo>
                      <a:pt x="189" y="1"/>
                      <a:pt x="1" y="419"/>
                      <a:pt x="1" y="817"/>
                    </a:cubicBezTo>
                    <a:cubicBezTo>
                      <a:pt x="1" y="1214"/>
                      <a:pt x="377" y="1528"/>
                      <a:pt x="838" y="1528"/>
                    </a:cubicBezTo>
                    <a:cubicBezTo>
                      <a:pt x="1319" y="1528"/>
                      <a:pt x="1674" y="1214"/>
                      <a:pt x="1674" y="817"/>
                    </a:cubicBezTo>
                    <a:cubicBezTo>
                      <a:pt x="1674" y="419"/>
                      <a:pt x="1110" y="1"/>
                      <a:pt x="6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47"/>
              <p:cNvSpPr/>
              <p:nvPr/>
            </p:nvSpPr>
            <p:spPr>
              <a:xfrm>
                <a:off x="7750850" y="4023300"/>
                <a:ext cx="3140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30" extrusionOk="0">
                    <a:moveTo>
                      <a:pt x="667" y="1"/>
                    </a:moveTo>
                    <a:cubicBezTo>
                      <a:pt x="648" y="1"/>
                      <a:pt x="627" y="2"/>
                      <a:pt x="607" y="5"/>
                    </a:cubicBezTo>
                    <a:cubicBezTo>
                      <a:pt x="294" y="26"/>
                      <a:pt x="1" y="528"/>
                      <a:pt x="22" y="863"/>
                    </a:cubicBezTo>
                    <a:cubicBezTo>
                      <a:pt x="40" y="1179"/>
                      <a:pt x="324" y="1330"/>
                      <a:pt x="607" y="1330"/>
                    </a:cubicBezTo>
                    <a:cubicBezTo>
                      <a:pt x="642" y="1330"/>
                      <a:pt x="677" y="1328"/>
                      <a:pt x="712" y="1323"/>
                    </a:cubicBezTo>
                    <a:cubicBezTo>
                      <a:pt x="1026" y="1302"/>
                      <a:pt x="1256" y="988"/>
                      <a:pt x="1235" y="632"/>
                    </a:cubicBezTo>
                    <a:cubicBezTo>
                      <a:pt x="1216" y="280"/>
                      <a:pt x="958" y="1"/>
                      <a:pt x="6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47"/>
              <p:cNvSpPr/>
              <p:nvPr/>
            </p:nvSpPr>
            <p:spPr>
              <a:xfrm>
                <a:off x="7571950" y="4086600"/>
                <a:ext cx="3192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46" extrusionOk="0">
                    <a:moveTo>
                      <a:pt x="685" y="1"/>
                    </a:moveTo>
                    <a:cubicBezTo>
                      <a:pt x="666" y="1"/>
                      <a:pt x="647" y="2"/>
                      <a:pt x="628" y="5"/>
                    </a:cubicBezTo>
                    <a:cubicBezTo>
                      <a:pt x="315" y="5"/>
                      <a:pt x="1" y="486"/>
                      <a:pt x="43" y="862"/>
                    </a:cubicBezTo>
                    <a:cubicBezTo>
                      <a:pt x="62" y="1213"/>
                      <a:pt x="353" y="1346"/>
                      <a:pt x="646" y="1346"/>
                    </a:cubicBezTo>
                    <a:cubicBezTo>
                      <a:pt x="668" y="1346"/>
                      <a:pt x="690" y="1345"/>
                      <a:pt x="712" y="1344"/>
                    </a:cubicBezTo>
                    <a:cubicBezTo>
                      <a:pt x="1026" y="1302"/>
                      <a:pt x="1277" y="988"/>
                      <a:pt x="1235" y="632"/>
                    </a:cubicBezTo>
                    <a:cubicBezTo>
                      <a:pt x="1216" y="280"/>
                      <a:pt x="958" y="1"/>
                      <a:pt x="6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47"/>
              <p:cNvSpPr/>
              <p:nvPr/>
            </p:nvSpPr>
            <p:spPr>
              <a:xfrm>
                <a:off x="7588175" y="4274975"/>
                <a:ext cx="31400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44" extrusionOk="0">
                    <a:moveTo>
                      <a:pt x="641" y="1"/>
                    </a:moveTo>
                    <a:cubicBezTo>
                      <a:pt x="630" y="1"/>
                      <a:pt x="618" y="1"/>
                      <a:pt x="607" y="2"/>
                    </a:cubicBezTo>
                    <a:cubicBezTo>
                      <a:pt x="272" y="23"/>
                      <a:pt x="0" y="525"/>
                      <a:pt x="21" y="860"/>
                    </a:cubicBezTo>
                    <a:cubicBezTo>
                      <a:pt x="41" y="1210"/>
                      <a:pt x="350" y="1343"/>
                      <a:pt x="646" y="1343"/>
                    </a:cubicBezTo>
                    <a:cubicBezTo>
                      <a:pt x="668" y="1343"/>
                      <a:pt x="690" y="1343"/>
                      <a:pt x="712" y="1341"/>
                    </a:cubicBezTo>
                    <a:cubicBezTo>
                      <a:pt x="1026" y="1299"/>
                      <a:pt x="1256" y="985"/>
                      <a:pt x="1235" y="630"/>
                    </a:cubicBezTo>
                    <a:cubicBezTo>
                      <a:pt x="1195" y="267"/>
                      <a:pt x="940" y="1"/>
                      <a:pt x="6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47"/>
              <p:cNvSpPr/>
              <p:nvPr/>
            </p:nvSpPr>
            <p:spPr>
              <a:xfrm>
                <a:off x="7529575" y="4035900"/>
                <a:ext cx="3612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332" extrusionOk="0">
                    <a:moveTo>
                      <a:pt x="629" y="0"/>
                    </a:moveTo>
                    <a:cubicBezTo>
                      <a:pt x="476" y="0"/>
                      <a:pt x="333" y="58"/>
                      <a:pt x="231" y="170"/>
                    </a:cubicBezTo>
                    <a:cubicBezTo>
                      <a:pt x="1" y="401"/>
                      <a:pt x="147" y="945"/>
                      <a:pt x="419" y="1217"/>
                    </a:cubicBezTo>
                    <a:cubicBezTo>
                      <a:pt x="522" y="1297"/>
                      <a:pt x="627" y="1331"/>
                      <a:pt x="729" y="1331"/>
                    </a:cubicBezTo>
                    <a:cubicBezTo>
                      <a:pt x="919" y="1331"/>
                      <a:pt x="1099" y="1212"/>
                      <a:pt x="1235" y="1049"/>
                    </a:cubicBezTo>
                    <a:cubicBezTo>
                      <a:pt x="1445" y="819"/>
                      <a:pt x="1403" y="421"/>
                      <a:pt x="1110" y="191"/>
                    </a:cubicBezTo>
                    <a:cubicBezTo>
                      <a:pt x="960" y="63"/>
                      <a:pt x="789" y="0"/>
                      <a:pt x="6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47"/>
              <p:cNvSpPr/>
              <p:nvPr/>
            </p:nvSpPr>
            <p:spPr>
              <a:xfrm>
                <a:off x="7862800" y="4184850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40" y="1"/>
                    </a:moveTo>
                    <a:cubicBezTo>
                      <a:pt x="594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6" y="1096"/>
                    </a:cubicBezTo>
                    <a:cubicBezTo>
                      <a:pt x="1360" y="908"/>
                      <a:pt x="1507" y="573"/>
                      <a:pt x="1360" y="280"/>
                    </a:cubicBezTo>
                    <a:cubicBezTo>
                      <a:pt x="1254" y="94"/>
                      <a:pt x="995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47"/>
              <p:cNvSpPr/>
              <p:nvPr/>
            </p:nvSpPr>
            <p:spPr>
              <a:xfrm>
                <a:off x="7922950" y="4184850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50" y="1"/>
                    </a:moveTo>
                    <a:cubicBezTo>
                      <a:pt x="599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81" y="94"/>
                      <a:pt x="1014" y="1"/>
                      <a:pt x="7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47"/>
              <p:cNvSpPr/>
              <p:nvPr/>
            </p:nvSpPr>
            <p:spPr>
              <a:xfrm>
                <a:off x="7776475" y="4320850"/>
                <a:ext cx="377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192" extrusionOk="0">
                    <a:moveTo>
                      <a:pt x="740" y="1"/>
                    </a:moveTo>
                    <a:cubicBezTo>
                      <a:pt x="594" y="1"/>
                      <a:pt x="450" y="31"/>
                      <a:pt x="336" y="92"/>
                    </a:cubicBezTo>
                    <a:cubicBezTo>
                      <a:pt x="1" y="280"/>
                      <a:pt x="22" y="615"/>
                      <a:pt x="189" y="908"/>
                    </a:cubicBezTo>
                    <a:cubicBezTo>
                      <a:pt x="285" y="1086"/>
                      <a:pt x="478" y="1192"/>
                      <a:pt x="695" y="1192"/>
                    </a:cubicBezTo>
                    <a:cubicBezTo>
                      <a:pt x="809" y="1192"/>
                      <a:pt x="931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54" y="94"/>
                      <a:pt x="995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47"/>
              <p:cNvSpPr/>
              <p:nvPr/>
            </p:nvSpPr>
            <p:spPr>
              <a:xfrm>
                <a:off x="7542150" y="4329475"/>
                <a:ext cx="3610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315" extrusionOk="0">
                    <a:moveTo>
                      <a:pt x="717" y="1"/>
                    </a:moveTo>
                    <a:cubicBezTo>
                      <a:pt x="449" y="1"/>
                      <a:pt x="194" y="195"/>
                      <a:pt x="105" y="479"/>
                    </a:cubicBezTo>
                    <a:cubicBezTo>
                      <a:pt x="0" y="835"/>
                      <a:pt x="167" y="1191"/>
                      <a:pt x="460" y="1295"/>
                    </a:cubicBezTo>
                    <a:cubicBezTo>
                      <a:pt x="500" y="1309"/>
                      <a:pt x="542" y="1315"/>
                      <a:pt x="584" y="1315"/>
                    </a:cubicBezTo>
                    <a:cubicBezTo>
                      <a:pt x="880" y="1315"/>
                      <a:pt x="1227" y="1018"/>
                      <a:pt x="1318" y="689"/>
                    </a:cubicBezTo>
                    <a:cubicBezTo>
                      <a:pt x="1444" y="354"/>
                      <a:pt x="1151" y="124"/>
                      <a:pt x="858" y="19"/>
                    </a:cubicBezTo>
                    <a:cubicBezTo>
                      <a:pt x="811" y="7"/>
                      <a:pt x="764" y="1"/>
                      <a:pt x="7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47"/>
              <p:cNvSpPr/>
              <p:nvPr/>
            </p:nvSpPr>
            <p:spPr>
              <a:xfrm>
                <a:off x="7818850" y="4385475"/>
                <a:ext cx="382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1188" extrusionOk="0">
                    <a:moveTo>
                      <a:pt x="742" y="1"/>
                    </a:moveTo>
                    <a:cubicBezTo>
                      <a:pt x="595" y="1"/>
                      <a:pt x="449" y="34"/>
                      <a:pt x="335" y="102"/>
                    </a:cubicBezTo>
                    <a:cubicBezTo>
                      <a:pt x="1" y="290"/>
                      <a:pt x="22" y="625"/>
                      <a:pt x="189" y="918"/>
                    </a:cubicBezTo>
                    <a:cubicBezTo>
                      <a:pt x="287" y="1085"/>
                      <a:pt x="487" y="1187"/>
                      <a:pt x="708" y="1187"/>
                    </a:cubicBezTo>
                    <a:cubicBezTo>
                      <a:pt x="819" y="1187"/>
                      <a:pt x="935" y="1162"/>
                      <a:pt x="1047" y="1106"/>
                    </a:cubicBezTo>
                    <a:cubicBezTo>
                      <a:pt x="1361" y="918"/>
                      <a:pt x="1528" y="583"/>
                      <a:pt x="1361" y="290"/>
                    </a:cubicBezTo>
                    <a:cubicBezTo>
                      <a:pt x="1267" y="103"/>
                      <a:pt x="1003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47"/>
              <p:cNvSpPr/>
              <p:nvPr/>
            </p:nvSpPr>
            <p:spPr>
              <a:xfrm>
                <a:off x="7757325" y="3969975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50" y="1"/>
                    </a:moveTo>
                    <a:cubicBezTo>
                      <a:pt x="599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81" y="94"/>
                      <a:pt x="1014" y="1"/>
                      <a:pt x="7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26" name="Google Shape;626;p47"/>
            <p:cNvGrpSpPr/>
            <p:nvPr/>
          </p:nvGrpSpPr>
          <p:grpSpPr>
            <a:xfrm flipH="1">
              <a:off x="8078540" y="3660436"/>
              <a:ext cx="355967" cy="351923"/>
              <a:chOff x="7489325" y="3917200"/>
              <a:chExt cx="552400" cy="546125"/>
            </a:xfrm>
          </p:grpSpPr>
          <p:sp>
            <p:nvSpPr>
              <p:cNvPr id="627" name="Google Shape;627;p47"/>
              <p:cNvSpPr/>
              <p:nvPr/>
            </p:nvSpPr>
            <p:spPr>
              <a:xfrm>
                <a:off x="7489325" y="3917200"/>
                <a:ext cx="552400" cy="546125"/>
              </a:xfrm>
              <a:custGeom>
                <a:avLst/>
                <a:gdLst/>
                <a:ahLst/>
                <a:cxnLst/>
                <a:rect l="l" t="t" r="r" b="b"/>
                <a:pathLst>
                  <a:path w="22096" h="21845" extrusionOk="0">
                    <a:moveTo>
                      <a:pt x="12326" y="1"/>
                    </a:moveTo>
                    <a:cubicBezTo>
                      <a:pt x="11963" y="1"/>
                      <a:pt x="11321" y="908"/>
                      <a:pt x="10273" y="3265"/>
                    </a:cubicBezTo>
                    <a:lnTo>
                      <a:pt x="7700" y="8162"/>
                    </a:lnTo>
                    <a:cubicBezTo>
                      <a:pt x="7700" y="8162"/>
                      <a:pt x="5565" y="7136"/>
                      <a:pt x="3201" y="4688"/>
                    </a:cubicBezTo>
                    <a:cubicBezTo>
                      <a:pt x="2654" y="4131"/>
                      <a:pt x="1646" y="3464"/>
                      <a:pt x="1050" y="3464"/>
                    </a:cubicBezTo>
                    <a:cubicBezTo>
                      <a:pt x="393" y="3464"/>
                      <a:pt x="234" y="4273"/>
                      <a:pt x="1736" y="6927"/>
                    </a:cubicBezTo>
                    <a:cubicBezTo>
                      <a:pt x="4143" y="11195"/>
                      <a:pt x="4812" y="11677"/>
                      <a:pt x="4812" y="11677"/>
                    </a:cubicBezTo>
                    <a:cubicBezTo>
                      <a:pt x="4812" y="11677"/>
                      <a:pt x="1967" y="15464"/>
                      <a:pt x="607" y="18289"/>
                    </a:cubicBezTo>
                    <a:cubicBezTo>
                      <a:pt x="0" y="19548"/>
                      <a:pt x="88" y="20063"/>
                      <a:pt x="623" y="20063"/>
                    </a:cubicBezTo>
                    <a:cubicBezTo>
                      <a:pt x="1288" y="20063"/>
                      <a:pt x="2641" y="19269"/>
                      <a:pt x="4205" y="18121"/>
                    </a:cubicBezTo>
                    <a:cubicBezTo>
                      <a:pt x="7030" y="16071"/>
                      <a:pt x="7616" y="14564"/>
                      <a:pt x="8348" y="14083"/>
                    </a:cubicBezTo>
                    <a:cubicBezTo>
                      <a:pt x="8348" y="14083"/>
                      <a:pt x="10524" y="18707"/>
                      <a:pt x="13809" y="21092"/>
                    </a:cubicBezTo>
                    <a:cubicBezTo>
                      <a:pt x="14556" y="21626"/>
                      <a:pt x="15068" y="21844"/>
                      <a:pt x="15398" y="21844"/>
                    </a:cubicBezTo>
                    <a:cubicBezTo>
                      <a:pt x="16528" y="21844"/>
                      <a:pt x="15520" y="19283"/>
                      <a:pt x="14500" y="18100"/>
                    </a:cubicBezTo>
                    <a:cubicBezTo>
                      <a:pt x="13161" y="16552"/>
                      <a:pt x="12952" y="13581"/>
                      <a:pt x="12952" y="13581"/>
                    </a:cubicBezTo>
                    <a:cubicBezTo>
                      <a:pt x="12952" y="13581"/>
                      <a:pt x="22095" y="12535"/>
                      <a:pt x="20066" y="10944"/>
                    </a:cubicBezTo>
                    <a:cubicBezTo>
                      <a:pt x="19250" y="10317"/>
                      <a:pt x="18120" y="10003"/>
                      <a:pt x="15651" y="9898"/>
                    </a:cubicBezTo>
                    <a:cubicBezTo>
                      <a:pt x="13391" y="9794"/>
                      <a:pt x="11989" y="9333"/>
                      <a:pt x="11989" y="9333"/>
                    </a:cubicBezTo>
                    <a:cubicBezTo>
                      <a:pt x="11989" y="9333"/>
                      <a:pt x="12240" y="6864"/>
                      <a:pt x="12596" y="3475"/>
                    </a:cubicBezTo>
                    <a:cubicBezTo>
                      <a:pt x="12798" y="1572"/>
                      <a:pt x="12804" y="1"/>
                      <a:pt x="123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47"/>
              <p:cNvSpPr/>
              <p:nvPr/>
            </p:nvSpPr>
            <p:spPr>
              <a:xfrm>
                <a:off x="7679725" y="4150000"/>
                <a:ext cx="7430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700" extrusionOk="0">
                    <a:moveTo>
                      <a:pt x="1130" y="0"/>
                    </a:moveTo>
                    <a:cubicBezTo>
                      <a:pt x="314" y="0"/>
                      <a:pt x="0" y="733"/>
                      <a:pt x="0" y="1444"/>
                    </a:cubicBezTo>
                    <a:cubicBezTo>
                      <a:pt x="0" y="2114"/>
                      <a:pt x="649" y="2699"/>
                      <a:pt x="1486" y="2699"/>
                    </a:cubicBezTo>
                    <a:cubicBezTo>
                      <a:pt x="2323" y="2699"/>
                      <a:pt x="2971" y="2155"/>
                      <a:pt x="2971" y="1444"/>
                    </a:cubicBezTo>
                    <a:cubicBezTo>
                      <a:pt x="2971" y="754"/>
                      <a:pt x="1925" y="0"/>
                      <a:pt x="11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47"/>
              <p:cNvSpPr/>
              <p:nvPr/>
            </p:nvSpPr>
            <p:spPr>
              <a:xfrm>
                <a:off x="7727825" y="4084600"/>
                <a:ext cx="418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9" extrusionOk="0">
                    <a:moveTo>
                      <a:pt x="671" y="1"/>
                    </a:moveTo>
                    <a:cubicBezTo>
                      <a:pt x="189" y="1"/>
                      <a:pt x="1" y="419"/>
                      <a:pt x="1" y="817"/>
                    </a:cubicBezTo>
                    <a:cubicBezTo>
                      <a:pt x="1" y="1214"/>
                      <a:pt x="378" y="1528"/>
                      <a:pt x="838" y="1528"/>
                    </a:cubicBezTo>
                    <a:cubicBezTo>
                      <a:pt x="1319" y="1528"/>
                      <a:pt x="1675" y="1214"/>
                      <a:pt x="1675" y="817"/>
                    </a:cubicBezTo>
                    <a:cubicBezTo>
                      <a:pt x="1675" y="419"/>
                      <a:pt x="1110" y="1"/>
                      <a:pt x="6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47"/>
              <p:cNvSpPr/>
              <p:nvPr/>
            </p:nvSpPr>
            <p:spPr>
              <a:xfrm>
                <a:off x="7632625" y="4222175"/>
                <a:ext cx="4187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08" extrusionOk="0">
                    <a:moveTo>
                      <a:pt x="650" y="1"/>
                    </a:moveTo>
                    <a:cubicBezTo>
                      <a:pt x="189" y="1"/>
                      <a:pt x="1" y="419"/>
                      <a:pt x="1" y="796"/>
                    </a:cubicBezTo>
                    <a:cubicBezTo>
                      <a:pt x="1" y="1193"/>
                      <a:pt x="357" y="1507"/>
                      <a:pt x="838" y="1507"/>
                    </a:cubicBezTo>
                    <a:cubicBezTo>
                      <a:pt x="1298" y="1507"/>
                      <a:pt x="1675" y="1193"/>
                      <a:pt x="1675" y="796"/>
                    </a:cubicBezTo>
                    <a:cubicBezTo>
                      <a:pt x="1675" y="419"/>
                      <a:pt x="1131" y="1"/>
                      <a:pt x="6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47"/>
              <p:cNvSpPr/>
              <p:nvPr/>
            </p:nvSpPr>
            <p:spPr>
              <a:xfrm>
                <a:off x="7606475" y="4132450"/>
                <a:ext cx="4762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1905" h="1533" extrusionOk="0">
                    <a:moveTo>
                      <a:pt x="1126" y="1"/>
                    </a:moveTo>
                    <a:cubicBezTo>
                      <a:pt x="833" y="1"/>
                      <a:pt x="502" y="108"/>
                      <a:pt x="315" y="284"/>
                    </a:cubicBezTo>
                    <a:cubicBezTo>
                      <a:pt x="1" y="619"/>
                      <a:pt x="147" y="1037"/>
                      <a:pt x="440" y="1330"/>
                    </a:cubicBezTo>
                    <a:cubicBezTo>
                      <a:pt x="575" y="1465"/>
                      <a:pt x="745" y="1533"/>
                      <a:pt x="924" y="1533"/>
                    </a:cubicBezTo>
                    <a:cubicBezTo>
                      <a:pt x="1134" y="1533"/>
                      <a:pt x="1357" y="1439"/>
                      <a:pt x="1549" y="1246"/>
                    </a:cubicBezTo>
                    <a:cubicBezTo>
                      <a:pt x="1863" y="932"/>
                      <a:pt x="1905" y="451"/>
                      <a:pt x="1612" y="158"/>
                    </a:cubicBezTo>
                    <a:cubicBezTo>
                      <a:pt x="1503" y="49"/>
                      <a:pt x="1323" y="1"/>
                      <a:pt x="1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47"/>
              <p:cNvSpPr/>
              <p:nvPr/>
            </p:nvSpPr>
            <p:spPr>
              <a:xfrm>
                <a:off x="7746150" y="4254625"/>
                <a:ext cx="41875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8" extrusionOk="0">
                    <a:moveTo>
                      <a:pt x="670" y="0"/>
                    </a:moveTo>
                    <a:cubicBezTo>
                      <a:pt x="189" y="0"/>
                      <a:pt x="0" y="418"/>
                      <a:pt x="0" y="816"/>
                    </a:cubicBezTo>
                    <a:cubicBezTo>
                      <a:pt x="0" y="1214"/>
                      <a:pt x="377" y="1527"/>
                      <a:pt x="837" y="1527"/>
                    </a:cubicBezTo>
                    <a:cubicBezTo>
                      <a:pt x="1318" y="1527"/>
                      <a:pt x="1674" y="1214"/>
                      <a:pt x="1674" y="816"/>
                    </a:cubicBezTo>
                    <a:cubicBezTo>
                      <a:pt x="1674" y="418"/>
                      <a:pt x="1109" y="0"/>
                      <a:pt x="6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47"/>
              <p:cNvSpPr/>
              <p:nvPr/>
            </p:nvSpPr>
            <p:spPr>
              <a:xfrm>
                <a:off x="7785375" y="4181900"/>
                <a:ext cx="418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9" extrusionOk="0">
                    <a:moveTo>
                      <a:pt x="670" y="1"/>
                    </a:moveTo>
                    <a:cubicBezTo>
                      <a:pt x="189" y="1"/>
                      <a:pt x="1" y="419"/>
                      <a:pt x="1" y="817"/>
                    </a:cubicBezTo>
                    <a:cubicBezTo>
                      <a:pt x="1" y="1214"/>
                      <a:pt x="377" y="1528"/>
                      <a:pt x="838" y="1528"/>
                    </a:cubicBezTo>
                    <a:cubicBezTo>
                      <a:pt x="1319" y="1528"/>
                      <a:pt x="1674" y="1214"/>
                      <a:pt x="1674" y="817"/>
                    </a:cubicBezTo>
                    <a:cubicBezTo>
                      <a:pt x="1674" y="419"/>
                      <a:pt x="1110" y="1"/>
                      <a:pt x="6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47"/>
              <p:cNvSpPr/>
              <p:nvPr/>
            </p:nvSpPr>
            <p:spPr>
              <a:xfrm>
                <a:off x="7750850" y="4023300"/>
                <a:ext cx="3140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30" extrusionOk="0">
                    <a:moveTo>
                      <a:pt x="667" y="1"/>
                    </a:moveTo>
                    <a:cubicBezTo>
                      <a:pt x="648" y="1"/>
                      <a:pt x="627" y="2"/>
                      <a:pt x="607" y="5"/>
                    </a:cubicBezTo>
                    <a:cubicBezTo>
                      <a:pt x="294" y="26"/>
                      <a:pt x="1" y="528"/>
                      <a:pt x="22" y="863"/>
                    </a:cubicBezTo>
                    <a:cubicBezTo>
                      <a:pt x="40" y="1179"/>
                      <a:pt x="324" y="1330"/>
                      <a:pt x="607" y="1330"/>
                    </a:cubicBezTo>
                    <a:cubicBezTo>
                      <a:pt x="642" y="1330"/>
                      <a:pt x="677" y="1328"/>
                      <a:pt x="712" y="1323"/>
                    </a:cubicBezTo>
                    <a:cubicBezTo>
                      <a:pt x="1026" y="1302"/>
                      <a:pt x="1256" y="988"/>
                      <a:pt x="1235" y="632"/>
                    </a:cubicBezTo>
                    <a:cubicBezTo>
                      <a:pt x="1216" y="280"/>
                      <a:pt x="958" y="1"/>
                      <a:pt x="6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47"/>
              <p:cNvSpPr/>
              <p:nvPr/>
            </p:nvSpPr>
            <p:spPr>
              <a:xfrm>
                <a:off x="7571950" y="4086600"/>
                <a:ext cx="3192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46" extrusionOk="0">
                    <a:moveTo>
                      <a:pt x="685" y="1"/>
                    </a:moveTo>
                    <a:cubicBezTo>
                      <a:pt x="666" y="1"/>
                      <a:pt x="647" y="2"/>
                      <a:pt x="628" y="5"/>
                    </a:cubicBezTo>
                    <a:cubicBezTo>
                      <a:pt x="315" y="5"/>
                      <a:pt x="1" y="486"/>
                      <a:pt x="43" y="862"/>
                    </a:cubicBezTo>
                    <a:cubicBezTo>
                      <a:pt x="62" y="1213"/>
                      <a:pt x="353" y="1346"/>
                      <a:pt x="646" y="1346"/>
                    </a:cubicBezTo>
                    <a:cubicBezTo>
                      <a:pt x="668" y="1346"/>
                      <a:pt x="690" y="1345"/>
                      <a:pt x="712" y="1344"/>
                    </a:cubicBezTo>
                    <a:cubicBezTo>
                      <a:pt x="1026" y="1302"/>
                      <a:pt x="1277" y="988"/>
                      <a:pt x="1235" y="632"/>
                    </a:cubicBezTo>
                    <a:cubicBezTo>
                      <a:pt x="1216" y="280"/>
                      <a:pt x="958" y="1"/>
                      <a:pt x="6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47"/>
              <p:cNvSpPr/>
              <p:nvPr/>
            </p:nvSpPr>
            <p:spPr>
              <a:xfrm>
                <a:off x="7588175" y="4274975"/>
                <a:ext cx="31400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44" extrusionOk="0">
                    <a:moveTo>
                      <a:pt x="641" y="1"/>
                    </a:moveTo>
                    <a:cubicBezTo>
                      <a:pt x="630" y="1"/>
                      <a:pt x="618" y="1"/>
                      <a:pt x="607" y="2"/>
                    </a:cubicBezTo>
                    <a:cubicBezTo>
                      <a:pt x="272" y="23"/>
                      <a:pt x="0" y="525"/>
                      <a:pt x="21" y="860"/>
                    </a:cubicBezTo>
                    <a:cubicBezTo>
                      <a:pt x="41" y="1210"/>
                      <a:pt x="350" y="1343"/>
                      <a:pt x="646" y="1343"/>
                    </a:cubicBezTo>
                    <a:cubicBezTo>
                      <a:pt x="668" y="1343"/>
                      <a:pt x="690" y="1343"/>
                      <a:pt x="712" y="1341"/>
                    </a:cubicBezTo>
                    <a:cubicBezTo>
                      <a:pt x="1026" y="1299"/>
                      <a:pt x="1256" y="985"/>
                      <a:pt x="1235" y="630"/>
                    </a:cubicBezTo>
                    <a:cubicBezTo>
                      <a:pt x="1195" y="267"/>
                      <a:pt x="940" y="1"/>
                      <a:pt x="6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47"/>
              <p:cNvSpPr/>
              <p:nvPr/>
            </p:nvSpPr>
            <p:spPr>
              <a:xfrm>
                <a:off x="7529575" y="4035900"/>
                <a:ext cx="3612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332" extrusionOk="0">
                    <a:moveTo>
                      <a:pt x="629" y="0"/>
                    </a:moveTo>
                    <a:cubicBezTo>
                      <a:pt x="476" y="0"/>
                      <a:pt x="333" y="58"/>
                      <a:pt x="231" y="170"/>
                    </a:cubicBezTo>
                    <a:cubicBezTo>
                      <a:pt x="1" y="401"/>
                      <a:pt x="147" y="945"/>
                      <a:pt x="419" y="1217"/>
                    </a:cubicBezTo>
                    <a:cubicBezTo>
                      <a:pt x="522" y="1297"/>
                      <a:pt x="627" y="1331"/>
                      <a:pt x="729" y="1331"/>
                    </a:cubicBezTo>
                    <a:cubicBezTo>
                      <a:pt x="919" y="1331"/>
                      <a:pt x="1099" y="1212"/>
                      <a:pt x="1235" y="1049"/>
                    </a:cubicBezTo>
                    <a:cubicBezTo>
                      <a:pt x="1445" y="819"/>
                      <a:pt x="1403" y="421"/>
                      <a:pt x="1110" y="191"/>
                    </a:cubicBezTo>
                    <a:cubicBezTo>
                      <a:pt x="960" y="63"/>
                      <a:pt x="789" y="0"/>
                      <a:pt x="6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47"/>
              <p:cNvSpPr/>
              <p:nvPr/>
            </p:nvSpPr>
            <p:spPr>
              <a:xfrm>
                <a:off x="7862800" y="4184850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40" y="1"/>
                    </a:moveTo>
                    <a:cubicBezTo>
                      <a:pt x="594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6" y="1096"/>
                    </a:cubicBezTo>
                    <a:cubicBezTo>
                      <a:pt x="1360" y="908"/>
                      <a:pt x="1507" y="573"/>
                      <a:pt x="1360" y="280"/>
                    </a:cubicBezTo>
                    <a:cubicBezTo>
                      <a:pt x="1254" y="94"/>
                      <a:pt x="995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47"/>
              <p:cNvSpPr/>
              <p:nvPr/>
            </p:nvSpPr>
            <p:spPr>
              <a:xfrm>
                <a:off x="7922950" y="4184850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50" y="1"/>
                    </a:moveTo>
                    <a:cubicBezTo>
                      <a:pt x="599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81" y="94"/>
                      <a:pt x="1014" y="1"/>
                      <a:pt x="7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47"/>
              <p:cNvSpPr/>
              <p:nvPr/>
            </p:nvSpPr>
            <p:spPr>
              <a:xfrm>
                <a:off x="7776475" y="4320850"/>
                <a:ext cx="377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192" extrusionOk="0">
                    <a:moveTo>
                      <a:pt x="740" y="1"/>
                    </a:moveTo>
                    <a:cubicBezTo>
                      <a:pt x="594" y="1"/>
                      <a:pt x="450" y="31"/>
                      <a:pt x="336" y="92"/>
                    </a:cubicBezTo>
                    <a:cubicBezTo>
                      <a:pt x="1" y="280"/>
                      <a:pt x="22" y="615"/>
                      <a:pt x="189" y="908"/>
                    </a:cubicBezTo>
                    <a:cubicBezTo>
                      <a:pt x="285" y="1086"/>
                      <a:pt x="478" y="1192"/>
                      <a:pt x="695" y="1192"/>
                    </a:cubicBezTo>
                    <a:cubicBezTo>
                      <a:pt x="809" y="1192"/>
                      <a:pt x="931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54" y="94"/>
                      <a:pt x="995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47"/>
              <p:cNvSpPr/>
              <p:nvPr/>
            </p:nvSpPr>
            <p:spPr>
              <a:xfrm>
                <a:off x="7542150" y="4329475"/>
                <a:ext cx="3610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315" extrusionOk="0">
                    <a:moveTo>
                      <a:pt x="717" y="1"/>
                    </a:moveTo>
                    <a:cubicBezTo>
                      <a:pt x="449" y="1"/>
                      <a:pt x="194" y="195"/>
                      <a:pt x="105" y="479"/>
                    </a:cubicBezTo>
                    <a:cubicBezTo>
                      <a:pt x="0" y="835"/>
                      <a:pt x="167" y="1191"/>
                      <a:pt x="460" y="1295"/>
                    </a:cubicBezTo>
                    <a:cubicBezTo>
                      <a:pt x="500" y="1309"/>
                      <a:pt x="542" y="1315"/>
                      <a:pt x="584" y="1315"/>
                    </a:cubicBezTo>
                    <a:cubicBezTo>
                      <a:pt x="880" y="1315"/>
                      <a:pt x="1227" y="1018"/>
                      <a:pt x="1318" y="689"/>
                    </a:cubicBezTo>
                    <a:cubicBezTo>
                      <a:pt x="1444" y="354"/>
                      <a:pt x="1151" y="124"/>
                      <a:pt x="858" y="19"/>
                    </a:cubicBezTo>
                    <a:cubicBezTo>
                      <a:pt x="811" y="7"/>
                      <a:pt x="764" y="1"/>
                      <a:pt x="7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47"/>
              <p:cNvSpPr/>
              <p:nvPr/>
            </p:nvSpPr>
            <p:spPr>
              <a:xfrm>
                <a:off x="7818850" y="4385475"/>
                <a:ext cx="382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1188" extrusionOk="0">
                    <a:moveTo>
                      <a:pt x="742" y="1"/>
                    </a:moveTo>
                    <a:cubicBezTo>
                      <a:pt x="595" y="1"/>
                      <a:pt x="449" y="34"/>
                      <a:pt x="335" y="102"/>
                    </a:cubicBezTo>
                    <a:cubicBezTo>
                      <a:pt x="1" y="290"/>
                      <a:pt x="22" y="625"/>
                      <a:pt x="189" y="918"/>
                    </a:cubicBezTo>
                    <a:cubicBezTo>
                      <a:pt x="287" y="1085"/>
                      <a:pt x="487" y="1187"/>
                      <a:pt x="708" y="1187"/>
                    </a:cubicBezTo>
                    <a:cubicBezTo>
                      <a:pt x="819" y="1187"/>
                      <a:pt x="935" y="1162"/>
                      <a:pt x="1047" y="1106"/>
                    </a:cubicBezTo>
                    <a:cubicBezTo>
                      <a:pt x="1361" y="918"/>
                      <a:pt x="1528" y="583"/>
                      <a:pt x="1361" y="290"/>
                    </a:cubicBezTo>
                    <a:cubicBezTo>
                      <a:pt x="1267" y="103"/>
                      <a:pt x="1003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47"/>
              <p:cNvSpPr/>
              <p:nvPr/>
            </p:nvSpPr>
            <p:spPr>
              <a:xfrm>
                <a:off x="7757325" y="3969975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50" y="1"/>
                    </a:moveTo>
                    <a:cubicBezTo>
                      <a:pt x="599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81" y="94"/>
                      <a:pt x="1014" y="1"/>
                      <a:pt x="7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644" name="Google Shape;64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075" y="1814352"/>
            <a:ext cx="7587850" cy="27009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2F5ACA1-7408-A88C-D47D-1E5A1A7C9D41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48"/>
          <p:cNvSpPr txBox="1">
            <a:spLocks noGrp="1"/>
          </p:cNvSpPr>
          <p:nvPr>
            <p:ph type="title"/>
          </p:nvPr>
        </p:nvSpPr>
        <p:spPr>
          <a:xfrm>
            <a:off x="192113" y="310459"/>
            <a:ext cx="2589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3700"/>
              <a:t>Conclusão</a:t>
            </a:r>
            <a:endParaRPr sz="3700"/>
          </a:p>
        </p:txBody>
      </p:sp>
      <p:grpSp>
        <p:nvGrpSpPr>
          <p:cNvPr id="650" name="Google Shape;650;p48"/>
          <p:cNvGrpSpPr/>
          <p:nvPr/>
        </p:nvGrpSpPr>
        <p:grpSpPr>
          <a:xfrm>
            <a:off x="7675072" y="3660436"/>
            <a:ext cx="759429" cy="773787"/>
            <a:chOff x="7675072" y="3660436"/>
            <a:chExt cx="759429" cy="773787"/>
          </a:xfrm>
        </p:grpSpPr>
        <p:grpSp>
          <p:nvGrpSpPr>
            <p:cNvPr id="651" name="Google Shape;651;p48"/>
            <p:cNvGrpSpPr/>
            <p:nvPr/>
          </p:nvGrpSpPr>
          <p:grpSpPr>
            <a:xfrm>
              <a:off x="7675072" y="3836981"/>
              <a:ext cx="604049" cy="597242"/>
              <a:chOff x="7489325" y="3917200"/>
              <a:chExt cx="552400" cy="546125"/>
            </a:xfrm>
          </p:grpSpPr>
          <p:sp>
            <p:nvSpPr>
              <p:cNvPr id="652" name="Google Shape;652;p48"/>
              <p:cNvSpPr/>
              <p:nvPr/>
            </p:nvSpPr>
            <p:spPr>
              <a:xfrm>
                <a:off x="7489325" y="3917200"/>
                <a:ext cx="552400" cy="546125"/>
              </a:xfrm>
              <a:custGeom>
                <a:avLst/>
                <a:gdLst/>
                <a:ahLst/>
                <a:cxnLst/>
                <a:rect l="l" t="t" r="r" b="b"/>
                <a:pathLst>
                  <a:path w="22096" h="21845" extrusionOk="0">
                    <a:moveTo>
                      <a:pt x="12326" y="1"/>
                    </a:moveTo>
                    <a:cubicBezTo>
                      <a:pt x="11963" y="1"/>
                      <a:pt x="11321" y="908"/>
                      <a:pt x="10273" y="3265"/>
                    </a:cubicBezTo>
                    <a:lnTo>
                      <a:pt x="7700" y="8162"/>
                    </a:lnTo>
                    <a:cubicBezTo>
                      <a:pt x="7700" y="8162"/>
                      <a:pt x="5565" y="7136"/>
                      <a:pt x="3201" y="4688"/>
                    </a:cubicBezTo>
                    <a:cubicBezTo>
                      <a:pt x="2654" y="4131"/>
                      <a:pt x="1646" y="3464"/>
                      <a:pt x="1050" y="3464"/>
                    </a:cubicBezTo>
                    <a:cubicBezTo>
                      <a:pt x="393" y="3464"/>
                      <a:pt x="234" y="4273"/>
                      <a:pt x="1736" y="6927"/>
                    </a:cubicBezTo>
                    <a:cubicBezTo>
                      <a:pt x="4143" y="11195"/>
                      <a:pt x="4812" y="11677"/>
                      <a:pt x="4812" y="11677"/>
                    </a:cubicBezTo>
                    <a:cubicBezTo>
                      <a:pt x="4812" y="11677"/>
                      <a:pt x="1967" y="15464"/>
                      <a:pt x="607" y="18289"/>
                    </a:cubicBezTo>
                    <a:cubicBezTo>
                      <a:pt x="0" y="19548"/>
                      <a:pt x="88" y="20063"/>
                      <a:pt x="623" y="20063"/>
                    </a:cubicBezTo>
                    <a:cubicBezTo>
                      <a:pt x="1288" y="20063"/>
                      <a:pt x="2641" y="19269"/>
                      <a:pt x="4205" y="18121"/>
                    </a:cubicBezTo>
                    <a:cubicBezTo>
                      <a:pt x="7030" y="16071"/>
                      <a:pt x="7616" y="14564"/>
                      <a:pt x="8348" y="14083"/>
                    </a:cubicBezTo>
                    <a:cubicBezTo>
                      <a:pt x="8348" y="14083"/>
                      <a:pt x="10524" y="18707"/>
                      <a:pt x="13809" y="21092"/>
                    </a:cubicBezTo>
                    <a:cubicBezTo>
                      <a:pt x="14556" y="21626"/>
                      <a:pt x="15068" y="21844"/>
                      <a:pt x="15398" y="21844"/>
                    </a:cubicBezTo>
                    <a:cubicBezTo>
                      <a:pt x="16528" y="21844"/>
                      <a:pt x="15520" y="19283"/>
                      <a:pt x="14500" y="18100"/>
                    </a:cubicBezTo>
                    <a:cubicBezTo>
                      <a:pt x="13161" y="16552"/>
                      <a:pt x="12952" y="13581"/>
                      <a:pt x="12952" y="13581"/>
                    </a:cubicBezTo>
                    <a:cubicBezTo>
                      <a:pt x="12952" y="13581"/>
                      <a:pt x="22095" y="12535"/>
                      <a:pt x="20066" y="10944"/>
                    </a:cubicBezTo>
                    <a:cubicBezTo>
                      <a:pt x="19250" y="10317"/>
                      <a:pt x="18120" y="10003"/>
                      <a:pt x="15651" y="9898"/>
                    </a:cubicBezTo>
                    <a:cubicBezTo>
                      <a:pt x="13391" y="9794"/>
                      <a:pt x="11989" y="9333"/>
                      <a:pt x="11989" y="9333"/>
                    </a:cubicBezTo>
                    <a:cubicBezTo>
                      <a:pt x="11989" y="9333"/>
                      <a:pt x="12240" y="6864"/>
                      <a:pt x="12596" y="3475"/>
                    </a:cubicBezTo>
                    <a:cubicBezTo>
                      <a:pt x="12798" y="1572"/>
                      <a:pt x="12804" y="1"/>
                      <a:pt x="123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48"/>
              <p:cNvSpPr/>
              <p:nvPr/>
            </p:nvSpPr>
            <p:spPr>
              <a:xfrm>
                <a:off x="7679725" y="4150000"/>
                <a:ext cx="7430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700" extrusionOk="0">
                    <a:moveTo>
                      <a:pt x="1130" y="0"/>
                    </a:moveTo>
                    <a:cubicBezTo>
                      <a:pt x="314" y="0"/>
                      <a:pt x="0" y="733"/>
                      <a:pt x="0" y="1444"/>
                    </a:cubicBezTo>
                    <a:cubicBezTo>
                      <a:pt x="0" y="2114"/>
                      <a:pt x="649" y="2699"/>
                      <a:pt x="1486" y="2699"/>
                    </a:cubicBezTo>
                    <a:cubicBezTo>
                      <a:pt x="2323" y="2699"/>
                      <a:pt x="2971" y="2155"/>
                      <a:pt x="2971" y="1444"/>
                    </a:cubicBezTo>
                    <a:cubicBezTo>
                      <a:pt x="2971" y="754"/>
                      <a:pt x="1925" y="0"/>
                      <a:pt x="11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48"/>
              <p:cNvSpPr/>
              <p:nvPr/>
            </p:nvSpPr>
            <p:spPr>
              <a:xfrm>
                <a:off x="7727825" y="4084600"/>
                <a:ext cx="418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9" extrusionOk="0">
                    <a:moveTo>
                      <a:pt x="671" y="1"/>
                    </a:moveTo>
                    <a:cubicBezTo>
                      <a:pt x="189" y="1"/>
                      <a:pt x="1" y="419"/>
                      <a:pt x="1" y="817"/>
                    </a:cubicBezTo>
                    <a:cubicBezTo>
                      <a:pt x="1" y="1214"/>
                      <a:pt x="378" y="1528"/>
                      <a:pt x="838" y="1528"/>
                    </a:cubicBezTo>
                    <a:cubicBezTo>
                      <a:pt x="1319" y="1528"/>
                      <a:pt x="1675" y="1214"/>
                      <a:pt x="1675" y="817"/>
                    </a:cubicBezTo>
                    <a:cubicBezTo>
                      <a:pt x="1675" y="419"/>
                      <a:pt x="1110" y="1"/>
                      <a:pt x="6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48"/>
              <p:cNvSpPr/>
              <p:nvPr/>
            </p:nvSpPr>
            <p:spPr>
              <a:xfrm>
                <a:off x="7632625" y="4222175"/>
                <a:ext cx="4187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08" extrusionOk="0">
                    <a:moveTo>
                      <a:pt x="650" y="1"/>
                    </a:moveTo>
                    <a:cubicBezTo>
                      <a:pt x="189" y="1"/>
                      <a:pt x="1" y="419"/>
                      <a:pt x="1" y="796"/>
                    </a:cubicBezTo>
                    <a:cubicBezTo>
                      <a:pt x="1" y="1193"/>
                      <a:pt x="357" y="1507"/>
                      <a:pt x="838" y="1507"/>
                    </a:cubicBezTo>
                    <a:cubicBezTo>
                      <a:pt x="1298" y="1507"/>
                      <a:pt x="1675" y="1193"/>
                      <a:pt x="1675" y="796"/>
                    </a:cubicBezTo>
                    <a:cubicBezTo>
                      <a:pt x="1675" y="419"/>
                      <a:pt x="1131" y="1"/>
                      <a:pt x="6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48"/>
              <p:cNvSpPr/>
              <p:nvPr/>
            </p:nvSpPr>
            <p:spPr>
              <a:xfrm>
                <a:off x="7606475" y="4132450"/>
                <a:ext cx="4762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1905" h="1533" extrusionOk="0">
                    <a:moveTo>
                      <a:pt x="1126" y="1"/>
                    </a:moveTo>
                    <a:cubicBezTo>
                      <a:pt x="833" y="1"/>
                      <a:pt x="502" y="108"/>
                      <a:pt x="315" y="284"/>
                    </a:cubicBezTo>
                    <a:cubicBezTo>
                      <a:pt x="1" y="619"/>
                      <a:pt x="147" y="1037"/>
                      <a:pt x="440" y="1330"/>
                    </a:cubicBezTo>
                    <a:cubicBezTo>
                      <a:pt x="575" y="1465"/>
                      <a:pt x="745" y="1533"/>
                      <a:pt x="924" y="1533"/>
                    </a:cubicBezTo>
                    <a:cubicBezTo>
                      <a:pt x="1134" y="1533"/>
                      <a:pt x="1357" y="1439"/>
                      <a:pt x="1549" y="1246"/>
                    </a:cubicBezTo>
                    <a:cubicBezTo>
                      <a:pt x="1863" y="932"/>
                      <a:pt x="1905" y="451"/>
                      <a:pt x="1612" y="158"/>
                    </a:cubicBezTo>
                    <a:cubicBezTo>
                      <a:pt x="1503" y="49"/>
                      <a:pt x="1323" y="1"/>
                      <a:pt x="1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48"/>
              <p:cNvSpPr/>
              <p:nvPr/>
            </p:nvSpPr>
            <p:spPr>
              <a:xfrm>
                <a:off x="7746150" y="4254625"/>
                <a:ext cx="41875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8" extrusionOk="0">
                    <a:moveTo>
                      <a:pt x="670" y="0"/>
                    </a:moveTo>
                    <a:cubicBezTo>
                      <a:pt x="189" y="0"/>
                      <a:pt x="0" y="418"/>
                      <a:pt x="0" y="816"/>
                    </a:cubicBezTo>
                    <a:cubicBezTo>
                      <a:pt x="0" y="1214"/>
                      <a:pt x="377" y="1527"/>
                      <a:pt x="837" y="1527"/>
                    </a:cubicBezTo>
                    <a:cubicBezTo>
                      <a:pt x="1318" y="1527"/>
                      <a:pt x="1674" y="1214"/>
                      <a:pt x="1674" y="816"/>
                    </a:cubicBezTo>
                    <a:cubicBezTo>
                      <a:pt x="1674" y="418"/>
                      <a:pt x="1109" y="0"/>
                      <a:pt x="6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48"/>
              <p:cNvSpPr/>
              <p:nvPr/>
            </p:nvSpPr>
            <p:spPr>
              <a:xfrm>
                <a:off x="7785375" y="4181900"/>
                <a:ext cx="418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9" extrusionOk="0">
                    <a:moveTo>
                      <a:pt x="670" y="1"/>
                    </a:moveTo>
                    <a:cubicBezTo>
                      <a:pt x="189" y="1"/>
                      <a:pt x="1" y="419"/>
                      <a:pt x="1" y="817"/>
                    </a:cubicBezTo>
                    <a:cubicBezTo>
                      <a:pt x="1" y="1214"/>
                      <a:pt x="377" y="1528"/>
                      <a:pt x="838" y="1528"/>
                    </a:cubicBezTo>
                    <a:cubicBezTo>
                      <a:pt x="1319" y="1528"/>
                      <a:pt x="1674" y="1214"/>
                      <a:pt x="1674" y="817"/>
                    </a:cubicBezTo>
                    <a:cubicBezTo>
                      <a:pt x="1674" y="419"/>
                      <a:pt x="1110" y="1"/>
                      <a:pt x="6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48"/>
              <p:cNvSpPr/>
              <p:nvPr/>
            </p:nvSpPr>
            <p:spPr>
              <a:xfrm>
                <a:off x="7750850" y="4023300"/>
                <a:ext cx="3140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30" extrusionOk="0">
                    <a:moveTo>
                      <a:pt x="667" y="1"/>
                    </a:moveTo>
                    <a:cubicBezTo>
                      <a:pt x="648" y="1"/>
                      <a:pt x="627" y="2"/>
                      <a:pt x="607" y="5"/>
                    </a:cubicBezTo>
                    <a:cubicBezTo>
                      <a:pt x="294" y="26"/>
                      <a:pt x="1" y="528"/>
                      <a:pt x="22" y="863"/>
                    </a:cubicBezTo>
                    <a:cubicBezTo>
                      <a:pt x="40" y="1179"/>
                      <a:pt x="324" y="1330"/>
                      <a:pt x="607" y="1330"/>
                    </a:cubicBezTo>
                    <a:cubicBezTo>
                      <a:pt x="642" y="1330"/>
                      <a:pt x="677" y="1328"/>
                      <a:pt x="712" y="1323"/>
                    </a:cubicBezTo>
                    <a:cubicBezTo>
                      <a:pt x="1026" y="1302"/>
                      <a:pt x="1256" y="988"/>
                      <a:pt x="1235" y="632"/>
                    </a:cubicBezTo>
                    <a:cubicBezTo>
                      <a:pt x="1216" y="280"/>
                      <a:pt x="958" y="1"/>
                      <a:pt x="6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48"/>
              <p:cNvSpPr/>
              <p:nvPr/>
            </p:nvSpPr>
            <p:spPr>
              <a:xfrm>
                <a:off x="7571950" y="4086600"/>
                <a:ext cx="3192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46" extrusionOk="0">
                    <a:moveTo>
                      <a:pt x="685" y="1"/>
                    </a:moveTo>
                    <a:cubicBezTo>
                      <a:pt x="666" y="1"/>
                      <a:pt x="647" y="2"/>
                      <a:pt x="628" y="5"/>
                    </a:cubicBezTo>
                    <a:cubicBezTo>
                      <a:pt x="315" y="5"/>
                      <a:pt x="1" y="486"/>
                      <a:pt x="43" y="862"/>
                    </a:cubicBezTo>
                    <a:cubicBezTo>
                      <a:pt x="62" y="1213"/>
                      <a:pt x="353" y="1346"/>
                      <a:pt x="646" y="1346"/>
                    </a:cubicBezTo>
                    <a:cubicBezTo>
                      <a:pt x="668" y="1346"/>
                      <a:pt x="690" y="1345"/>
                      <a:pt x="712" y="1344"/>
                    </a:cubicBezTo>
                    <a:cubicBezTo>
                      <a:pt x="1026" y="1302"/>
                      <a:pt x="1277" y="988"/>
                      <a:pt x="1235" y="632"/>
                    </a:cubicBezTo>
                    <a:cubicBezTo>
                      <a:pt x="1216" y="280"/>
                      <a:pt x="958" y="1"/>
                      <a:pt x="6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48"/>
              <p:cNvSpPr/>
              <p:nvPr/>
            </p:nvSpPr>
            <p:spPr>
              <a:xfrm>
                <a:off x="7588175" y="4274975"/>
                <a:ext cx="31400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44" extrusionOk="0">
                    <a:moveTo>
                      <a:pt x="641" y="1"/>
                    </a:moveTo>
                    <a:cubicBezTo>
                      <a:pt x="630" y="1"/>
                      <a:pt x="618" y="1"/>
                      <a:pt x="607" y="2"/>
                    </a:cubicBezTo>
                    <a:cubicBezTo>
                      <a:pt x="272" y="23"/>
                      <a:pt x="0" y="525"/>
                      <a:pt x="21" y="860"/>
                    </a:cubicBezTo>
                    <a:cubicBezTo>
                      <a:pt x="41" y="1210"/>
                      <a:pt x="350" y="1343"/>
                      <a:pt x="646" y="1343"/>
                    </a:cubicBezTo>
                    <a:cubicBezTo>
                      <a:pt x="668" y="1343"/>
                      <a:pt x="690" y="1343"/>
                      <a:pt x="712" y="1341"/>
                    </a:cubicBezTo>
                    <a:cubicBezTo>
                      <a:pt x="1026" y="1299"/>
                      <a:pt x="1256" y="985"/>
                      <a:pt x="1235" y="630"/>
                    </a:cubicBezTo>
                    <a:cubicBezTo>
                      <a:pt x="1195" y="267"/>
                      <a:pt x="940" y="1"/>
                      <a:pt x="6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48"/>
              <p:cNvSpPr/>
              <p:nvPr/>
            </p:nvSpPr>
            <p:spPr>
              <a:xfrm>
                <a:off x="7529575" y="4035900"/>
                <a:ext cx="3612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332" extrusionOk="0">
                    <a:moveTo>
                      <a:pt x="629" y="0"/>
                    </a:moveTo>
                    <a:cubicBezTo>
                      <a:pt x="476" y="0"/>
                      <a:pt x="333" y="58"/>
                      <a:pt x="231" y="170"/>
                    </a:cubicBezTo>
                    <a:cubicBezTo>
                      <a:pt x="1" y="401"/>
                      <a:pt x="147" y="945"/>
                      <a:pt x="419" y="1217"/>
                    </a:cubicBezTo>
                    <a:cubicBezTo>
                      <a:pt x="522" y="1297"/>
                      <a:pt x="627" y="1331"/>
                      <a:pt x="729" y="1331"/>
                    </a:cubicBezTo>
                    <a:cubicBezTo>
                      <a:pt x="919" y="1331"/>
                      <a:pt x="1099" y="1212"/>
                      <a:pt x="1235" y="1049"/>
                    </a:cubicBezTo>
                    <a:cubicBezTo>
                      <a:pt x="1445" y="819"/>
                      <a:pt x="1403" y="421"/>
                      <a:pt x="1110" y="191"/>
                    </a:cubicBezTo>
                    <a:cubicBezTo>
                      <a:pt x="960" y="63"/>
                      <a:pt x="789" y="0"/>
                      <a:pt x="6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48"/>
              <p:cNvSpPr/>
              <p:nvPr/>
            </p:nvSpPr>
            <p:spPr>
              <a:xfrm>
                <a:off x="7862800" y="4184850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40" y="1"/>
                    </a:moveTo>
                    <a:cubicBezTo>
                      <a:pt x="594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6" y="1096"/>
                    </a:cubicBezTo>
                    <a:cubicBezTo>
                      <a:pt x="1360" y="908"/>
                      <a:pt x="1507" y="573"/>
                      <a:pt x="1360" y="280"/>
                    </a:cubicBezTo>
                    <a:cubicBezTo>
                      <a:pt x="1254" y="94"/>
                      <a:pt x="995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48"/>
              <p:cNvSpPr/>
              <p:nvPr/>
            </p:nvSpPr>
            <p:spPr>
              <a:xfrm>
                <a:off x="7922950" y="4184850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50" y="1"/>
                    </a:moveTo>
                    <a:cubicBezTo>
                      <a:pt x="599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81" y="94"/>
                      <a:pt x="1014" y="1"/>
                      <a:pt x="7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48"/>
              <p:cNvSpPr/>
              <p:nvPr/>
            </p:nvSpPr>
            <p:spPr>
              <a:xfrm>
                <a:off x="7776475" y="4320850"/>
                <a:ext cx="377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192" extrusionOk="0">
                    <a:moveTo>
                      <a:pt x="740" y="1"/>
                    </a:moveTo>
                    <a:cubicBezTo>
                      <a:pt x="594" y="1"/>
                      <a:pt x="450" y="31"/>
                      <a:pt x="336" y="92"/>
                    </a:cubicBezTo>
                    <a:cubicBezTo>
                      <a:pt x="1" y="280"/>
                      <a:pt x="22" y="615"/>
                      <a:pt x="189" y="908"/>
                    </a:cubicBezTo>
                    <a:cubicBezTo>
                      <a:pt x="285" y="1086"/>
                      <a:pt x="478" y="1192"/>
                      <a:pt x="695" y="1192"/>
                    </a:cubicBezTo>
                    <a:cubicBezTo>
                      <a:pt x="809" y="1192"/>
                      <a:pt x="931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54" y="94"/>
                      <a:pt x="995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48"/>
              <p:cNvSpPr/>
              <p:nvPr/>
            </p:nvSpPr>
            <p:spPr>
              <a:xfrm>
                <a:off x="7542150" y="4329475"/>
                <a:ext cx="3610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315" extrusionOk="0">
                    <a:moveTo>
                      <a:pt x="717" y="1"/>
                    </a:moveTo>
                    <a:cubicBezTo>
                      <a:pt x="449" y="1"/>
                      <a:pt x="194" y="195"/>
                      <a:pt x="105" y="479"/>
                    </a:cubicBezTo>
                    <a:cubicBezTo>
                      <a:pt x="0" y="835"/>
                      <a:pt x="167" y="1191"/>
                      <a:pt x="460" y="1295"/>
                    </a:cubicBezTo>
                    <a:cubicBezTo>
                      <a:pt x="500" y="1309"/>
                      <a:pt x="542" y="1315"/>
                      <a:pt x="584" y="1315"/>
                    </a:cubicBezTo>
                    <a:cubicBezTo>
                      <a:pt x="880" y="1315"/>
                      <a:pt x="1227" y="1018"/>
                      <a:pt x="1318" y="689"/>
                    </a:cubicBezTo>
                    <a:cubicBezTo>
                      <a:pt x="1444" y="354"/>
                      <a:pt x="1151" y="124"/>
                      <a:pt x="858" y="19"/>
                    </a:cubicBezTo>
                    <a:cubicBezTo>
                      <a:pt x="811" y="7"/>
                      <a:pt x="764" y="1"/>
                      <a:pt x="7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48"/>
              <p:cNvSpPr/>
              <p:nvPr/>
            </p:nvSpPr>
            <p:spPr>
              <a:xfrm>
                <a:off x="7818850" y="4385475"/>
                <a:ext cx="382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1188" extrusionOk="0">
                    <a:moveTo>
                      <a:pt x="742" y="1"/>
                    </a:moveTo>
                    <a:cubicBezTo>
                      <a:pt x="595" y="1"/>
                      <a:pt x="449" y="34"/>
                      <a:pt x="335" y="102"/>
                    </a:cubicBezTo>
                    <a:cubicBezTo>
                      <a:pt x="1" y="290"/>
                      <a:pt x="22" y="625"/>
                      <a:pt x="189" y="918"/>
                    </a:cubicBezTo>
                    <a:cubicBezTo>
                      <a:pt x="287" y="1085"/>
                      <a:pt x="487" y="1187"/>
                      <a:pt x="708" y="1187"/>
                    </a:cubicBezTo>
                    <a:cubicBezTo>
                      <a:pt x="819" y="1187"/>
                      <a:pt x="935" y="1162"/>
                      <a:pt x="1047" y="1106"/>
                    </a:cubicBezTo>
                    <a:cubicBezTo>
                      <a:pt x="1361" y="918"/>
                      <a:pt x="1528" y="583"/>
                      <a:pt x="1361" y="290"/>
                    </a:cubicBezTo>
                    <a:cubicBezTo>
                      <a:pt x="1267" y="103"/>
                      <a:pt x="1003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48"/>
              <p:cNvSpPr/>
              <p:nvPr/>
            </p:nvSpPr>
            <p:spPr>
              <a:xfrm>
                <a:off x="7757325" y="3969975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50" y="1"/>
                    </a:moveTo>
                    <a:cubicBezTo>
                      <a:pt x="599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81" y="94"/>
                      <a:pt x="1014" y="1"/>
                      <a:pt x="7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9" name="Google Shape;669;p48"/>
            <p:cNvGrpSpPr/>
            <p:nvPr/>
          </p:nvGrpSpPr>
          <p:grpSpPr>
            <a:xfrm flipH="1">
              <a:off x="8078534" y="3660436"/>
              <a:ext cx="355967" cy="351923"/>
              <a:chOff x="7489325" y="3917200"/>
              <a:chExt cx="552400" cy="546125"/>
            </a:xfrm>
          </p:grpSpPr>
          <p:sp>
            <p:nvSpPr>
              <p:cNvPr id="670" name="Google Shape;670;p48"/>
              <p:cNvSpPr/>
              <p:nvPr/>
            </p:nvSpPr>
            <p:spPr>
              <a:xfrm>
                <a:off x="7489325" y="3917200"/>
                <a:ext cx="552400" cy="546125"/>
              </a:xfrm>
              <a:custGeom>
                <a:avLst/>
                <a:gdLst/>
                <a:ahLst/>
                <a:cxnLst/>
                <a:rect l="l" t="t" r="r" b="b"/>
                <a:pathLst>
                  <a:path w="22096" h="21845" extrusionOk="0">
                    <a:moveTo>
                      <a:pt x="12326" y="1"/>
                    </a:moveTo>
                    <a:cubicBezTo>
                      <a:pt x="11963" y="1"/>
                      <a:pt x="11321" y="908"/>
                      <a:pt x="10273" y="3265"/>
                    </a:cubicBezTo>
                    <a:lnTo>
                      <a:pt x="7700" y="8162"/>
                    </a:lnTo>
                    <a:cubicBezTo>
                      <a:pt x="7700" y="8162"/>
                      <a:pt x="5565" y="7136"/>
                      <a:pt x="3201" y="4688"/>
                    </a:cubicBezTo>
                    <a:cubicBezTo>
                      <a:pt x="2654" y="4131"/>
                      <a:pt x="1646" y="3464"/>
                      <a:pt x="1050" y="3464"/>
                    </a:cubicBezTo>
                    <a:cubicBezTo>
                      <a:pt x="393" y="3464"/>
                      <a:pt x="234" y="4273"/>
                      <a:pt x="1736" y="6927"/>
                    </a:cubicBezTo>
                    <a:cubicBezTo>
                      <a:pt x="4143" y="11195"/>
                      <a:pt x="4812" y="11677"/>
                      <a:pt x="4812" y="11677"/>
                    </a:cubicBezTo>
                    <a:cubicBezTo>
                      <a:pt x="4812" y="11677"/>
                      <a:pt x="1967" y="15464"/>
                      <a:pt x="607" y="18289"/>
                    </a:cubicBezTo>
                    <a:cubicBezTo>
                      <a:pt x="0" y="19548"/>
                      <a:pt x="88" y="20063"/>
                      <a:pt x="623" y="20063"/>
                    </a:cubicBezTo>
                    <a:cubicBezTo>
                      <a:pt x="1288" y="20063"/>
                      <a:pt x="2641" y="19269"/>
                      <a:pt x="4205" y="18121"/>
                    </a:cubicBezTo>
                    <a:cubicBezTo>
                      <a:pt x="7030" y="16071"/>
                      <a:pt x="7616" y="14564"/>
                      <a:pt x="8348" y="14083"/>
                    </a:cubicBezTo>
                    <a:cubicBezTo>
                      <a:pt x="8348" y="14083"/>
                      <a:pt x="10524" y="18707"/>
                      <a:pt x="13809" y="21092"/>
                    </a:cubicBezTo>
                    <a:cubicBezTo>
                      <a:pt x="14556" y="21626"/>
                      <a:pt x="15068" y="21844"/>
                      <a:pt x="15398" y="21844"/>
                    </a:cubicBezTo>
                    <a:cubicBezTo>
                      <a:pt x="16528" y="21844"/>
                      <a:pt x="15520" y="19283"/>
                      <a:pt x="14500" y="18100"/>
                    </a:cubicBezTo>
                    <a:cubicBezTo>
                      <a:pt x="13161" y="16552"/>
                      <a:pt x="12952" y="13581"/>
                      <a:pt x="12952" y="13581"/>
                    </a:cubicBezTo>
                    <a:cubicBezTo>
                      <a:pt x="12952" y="13581"/>
                      <a:pt x="22095" y="12535"/>
                      <a:pt x="20066" y="10944"/>
                    </a:cubicBezTo>
                    <a:cubicBezTo>
                      <a:pt x="19250" y="10317"/>
                      <a:pt x="18120" y="10003"/>
                      <a:pt x="15651" y="9898"/>
                    </a:cubicBezTo>
                    <a:cubicBezTo>
                      <a:pt x="13391" y="9794"/>
                      <a:pt x="11989" y="9333"/>
                      <a:pt x="11989" y="9333"/>
                    </a:cubicBezTo>
                    <a:cubicBezTo>
                      <a:pt x="11989" y="9333"/>
                      <a:pt x="12240" y="6864"/>
                      <a:pt x="12596" y="3475"/>
                    </a:cubicBezTo>
                    <a:cubicBezTo>
                      <a:pt x="12798" y="1572"/>
                      <a:pt x="12804" y="1"/>
                      <a:pt x="123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48"/>
              <p:cNvSpPr/>
              <p:nvPr/>
            </p:nvSpPr>
            <p:spPr>
              <a:xfrm>
                <a:off x="7679725" y="4150000"/>
                <a:ext cx="7430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700" extrusionOk="0">
                    <a:moveTo>
                      <a:pt x="1130" y="0"/>
                    </a:moveTo>
                    <a:cubicBezTo>
                      <a:pt x="314" y="0"/>
                      <a:pt x="0" y="733"/>
                      <a:pt x="0" y="1444"/>
                    </a:cubicBezTo>
                    <a:cubicBezTo>
                      <a:pt x="0" y="2114"/>
                      <a:pt x="649" y="2699"/>
                      <a:pt x="1486" y="2699"/>
                    </a:cubicBezTo>
                    <a:cubicBezTo>
                      <a:pt x="2323" y="2699"/>
                      <a:pt x="2971" y="2155"/>
                      <a:pt x="2971" y="1444"/>
                    </a:cubicBezTo>
                    <a:cubicBezTo>
                      <a:pt x="2971" y="754"/>
                      <a:pt x="1925" y="0"/>
                      <a:pt x="11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48"/>
              <p:cNvSpPr/>
              <p:nvPr/>
            </p:nvSpPr>
            <p:spPr>
              <a:xfrm>
                <a:off x="7727825" y="4084600"/>
                <a:ext cx="418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9" extrusionOk="0">
                    <a:moveTo>
                      <a:pt x="671" y="1"/>
                    </a:moveTo>
                    <a:cubicBezTo>
                      <a:pt x="189" y="1"/>
                      <a:pt x="1" y="419"/>
                      <a:pt x="1" y="817"/>
                    </a:cubicBezTo>
                    <a:cubicBezTo>
                      <a:pt x="1" y="1214"/>
                      <a:pt x="378" y="1528"/>
                      <a:pt x="838" y="1528"/>
                    </a:cubicBezTo>
                    <a:cubicBezTo>
                      <a:pt x="1319" y="1528"/>
                      <a:pt x="1675" y="1214"/>
                      <a:pt x="1675" y="817"/>
                    </a:cubicBezTo>
                    <a:cubicBezTo>
                      <a:pt x="1675" y="419"/>
                      <a:pt x="1110" y="1"/>
                      <a:pt x="67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48"/>
              <p:cNvSpPr/>
              <p:nvPr/>
            </p:nvSpPr>
            <p:spPr>
              <a:xfrm>
                <a:off x="7632625" y="4222175"/>
                <a:ext cx="41875" cy="3770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08" extrusionOk="0">
                    <a:moveTo>
                      <a:pt x="650" y="1"/>
                    </a:moveTo>
                    <a:cubicBezTo>
                      <a:pt x="189" y="1"/>
                      <a:pt x="1" y="419"/>
                      <a:pt x="1" y="796"/>
                    </a:cubicBezTo>
                    <a:cubicBezTo>
                      <a:pt x="1" y="1193"/>
                      <a:pt x="357" y="1507"/>
                      <a:pt x="838" y="1507"/>
                    </a:cubicBezTo>
                    <a:cubicBezTo>
                      <a:pt x="1298" y="1507"/>
                      <a:pt x="1675" y="1193"/>
                      <a:pt x="1675" y="796"/>
                    </a:cubicBezTo>
                    <a:cubicBezTo>
                      <a:pt x="1675" y="419"/>
                      <a:pt x="1131" y="1"/>
                      <a:pt x="6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48"/>
              <p:cNvSpPr/>
              <p:nvPr/>
            </p:nvSpPr>
            <p:spPr>
              <a:xfrm>
                <a:off x="7606475" y="4132450"/>
                <a:ext cx="47625" cy="38325"/>
              </a:xfrm>
              <a:custGeom>
                <a:avLst/>
                <a:gdLst/>
                <a:ahLst/>
                <a:cxnLst/>
                <a:rect l="l" t="t" r="r" b="b"/>
                <a:pathLst>
                  <a:path w="1905" h="1533" extrusionOk="0">
                    <a:moveTo>
                      <a:pt x="1126" y="1"/>
                    </a:moveTo>
                    <a:cubicBezTo>
                      <a:pt x="833" y="1"/>
                      <a:pt x="502" y="108"/>
                      <a:pt x="315" y="284"/>
                    </a:cubicBezTo>
                    <a:cubicBezTo>
                      <a:pt x="1" y="619"/>
                      <a:pt x="147" y="1037"/>
                      <a:pt x="440" y="1330"/>
                    </a:cubicBezTo>
                    <a:cubicBezTo>
                      <a:pt x="575" y="1465"/>
                      <a:pt x="745" y="1533"/>
                      <a:pt x="924" y="1533"/>
                    </a:cubicBezTo>
                    <a:cubicBezTo>
                      <a:pt x="1134" y="1533"/>
                      <a:pt x="1357" y="1439"/>
                      <a:pt x="1549" y="1246"/>
                    </a:cubicBezTo>
                    <a:cubicBezTo>
                      <a:pt x="1863" y="932"/>
                      <a:pt x="1905" y="451"/>
                      <a:pt x="1612" y="158"/>
                    </a:cubicBezTo>
                    <a:cubicBezTo>
                      <a:pt x="1503" y="49"/>
                      <a:pt x="1323" y="1"/>
                      <a:pt x="1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48"/>
              <p:cNvSpPr/>
              <p:nvPr/>
            </p:nvSpPr>
            <p:spPr>
              <a:xfrm>
                <a:off x="7746150" y="4254625"/>
                <a:ext cx="41875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8" extrusionOk="0">
                    <a:moveTo>
                      <a:pt x="670" y="0"/>
                    </a:moveTo>
                    <a:cubicBezTo>
                      <a:pt x="189" y="0"/>
                      <a:pt x="0" y="418"/>
                      <a:pt x="0" y="816"/>
                    </a:cubicBezTo>
                    <a:cubicBezTo>
                      <a:pt x="0" y="1214"/>
                      <a:pt x="377" y="1527"/>
                      <a:pt x="837" y="1527"/>
                    </a:cubicBezTo>
                    <a:cubicBezTo>
                      <a:pt x="1318" y="1527"/>
                      <a:pt x="1674" y="1214"/>
                      <a:pt x="1674" y="816"/>
                    </a:cubicBezTo>
                    <a:cubicBezTo>
                      <a:pt x="1674" y="418"/>
                      <a:pt x="1109" y="0"/>
                      <a:pt x="6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48"/>
              <p:cNvSpPr/>
              <p:nvPr/>
            </p:nvSpPr>
            <p:spPr>
              <a:xfrm>
                <a:off x="7785375" y="4181900"/>
                <a:ext cx="418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1675" h="1529" extrusionOk="0">
                    <a:moveTo>
                      <a:pt x="670" y="1"/>
                    </a:moveTo>
                    <a:cubicBezTo>
                      <a:pt x="189" y="1"/>
                      <a:pt x="1" y="419"/>
                      <a:pt x="1" y="817"/>
                    </a:cubicBezTo>
                    <a:cubicBezTo>
                      <a:pt x="1" y="1214"/>
                      <a:pt x="377" y="1528"/>
                      <a:pt x="838" y="1528"/>
                    </a:cubicBezTo>
                    <a:cubicBezTo>
                      <a:pt x="1319" y="1528"/>
                      <a:pt x="1674" y="1214"/>
                      <a:pt x="1674" y="817"/>
                    </a:cubicBezTo>
                    <a:cubicBezTo>
                      <a:pt x="1674" y="419"/>
                      <a:pt x="1110" y="1"/>
                      <a:pt x="6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48"/>
              <p:cNvSpPr/>
              <p:nvPr/>
            </p:nvSpPr>
            <p:spPr>
              <a:xfrm>
                <a:off x="7750850" y="4023300"/>
                <a:ext cx="3140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30" extrusionOk="0">
                    <a:moveTo>
                      <a:pt x="667" y="1"/>
                    </a:moveTo>
                    <a:cubicBezTo>
                      <a:pt x="648" y="1"/>
                      <a:pt x="627" y="2"/>
                      <a:pt x="607" y="5"/>
                    </a:cubicBezTo>
                    <a:cubicBezTo>
                      <a:pt x="294" y="26"/>
                      <a:pt x="1" y="528"/>
                      <a:pt x="22" y="863"/>
                    </a:cubicBezTo>
                    <a:cubicBezTo>
                      <a:pt x="40" y="1179"/>
                      <a:pt x="324" y="1330"/>
                      <a:pt x="607" y="1330"/>
                    </a:cubicBezTo>
                    <a:cubicBezTo>
                      <a:pt x="642" y="1330"/>
                      <a:pt x="677" y="1328"/>
                      <a:pt x="712" y="1323"/>
                    </a:cubicBezTo>
                    <a:cubicBezTo>
                      <a:pt x="1026" y="1302"/>
                      <a:pt x="1256" y="988"/>
                      <a:pt x="1235" y="632"/>
                    </a:cubicBezTo>
                    <a:cubicBezTo>
                      <a:pt x="1216" y="280"/>
                      <a:pt x="958" y="1"/>
                      <a:pt x="6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48"/>
              <p:cNvSpPr/>
              <p:nvPr/>
            </p:nvSpPr>
            <p:spPr>
              <a:xfrm>
                <a:off x="7571950" y="4086600"/>
                <a:ext cx="3192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346" extrusionOk="0">
                    <a:moveTo>
                      <a:pt x="685" y="1"/>
                    </a:moveTo>
                    <a:cubicBezTo>
                      <a:pt x="666" y="1"/>
                      <a:pt x="647" y="2"/>
                      <a:pt x="628" y="5"/>
                    </a:cubicBezTo>
                    <a:cubicBezTo>
                      <a:pt x="315" y="5"/>
                      <a:pt x="1" y="486"/>
                      <a:pt x="43" y="862"/>
                    </a:cubicBezTo>
                    <a:cubicBezTo>
                      <a:pt x="62" y="1213"/>
                      <a:pt x="353" y="1346"/>
                      <a:pt x="646" y="1346"/>
                    </a:cubicBezTo>
                    <a:cubicBezTo>
                      <a:pt x="668" y="1346"/>
                      <a:pt x="690" y="1345"/>
                      <a:pt x="712" y="1344"/>
                    </a:cubicBezTo>
                    <a:cubicBezTo>
                      <a:pt x="1026" y="1302"/>
                      <a:pt x="1277" y="988"/>
                      <a:pt x="1235" y="632"/>
                    </a:cubicBezTo>
                    <a:cubicBezTo>
                      <a:pt x="1216" y="280"/>
                      <a:pt x="958" y="1"/>
                      <a:pt x="68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48"/>
              <p:cNvSpPr/>
              <p:nvPr/>
            </p:nvSpPr>
            <p:spPr>
              <a:xfrm>
                <a:off x="7588175" y="4274975"/>
                <a:ext cx="31400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44" extrusionOk="0">
                    <a:moveTo>
                      <a:pt x="641" y="1"/>
                    </a:moveTo>
                    <a:cubicBezTo>
                      <a:pt x="630" y="1"/>
                      <a:pt x="618" y="1"/>
                      <a:pt x="607" y="2"/>
                    </a:cubicBezTo>
                    <a:cubicBezTo>
                      <a:pt x="272" y="23"/>
                      <a:pt x="0" y="525"/>
                      <a:pt x="21" y="860"/>
                    </a:cubicBezTo>
                    <a:cubicBezTo>
                      <a:pt x="41" y="1210"/>
                      <a:pt x="350" y="1343"/>
                      <a:pt x="646" y="1343"/>
                    </a:cubicBezTo>
                    <a:cubicBezTo>
                      <a:pt x="668" y="1343"/>
                      <a:pt x="690" y="1343"/>
                      <a:pt x="712" y="1341"/>
                    </a:cubicBezTo>
                    <a:cubicBezTo>
                      <a:pt x="1026" y="1299"/>
                      <a:pt x="1256" y="985"/>
                      <a:pt x="1235" y="630"/>
                    </a:cubicBezTo>
                    <a:cubicBezTo>
                      <a:pt x="1195" y="267"/>
                      <a:pt x="940" y="1"/>
                      <a:pt x="6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48"/>
              <p:cNvSpPr/>
              <p:nvPr/>
            </p:nvSpPr>
            <p:spPr>
              <a:xfrm>
                <a:off x="7529575" y="4035900"/>
                <a:ext cx="3612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332" extrusionOk="0">
                    <a:moveTo>
                      <a:pt x="629" y="0"/>
                    </a:moveTo>
                    <a:cubicBezTo>
                      <a:pt x="476" y="0"/>
                      <a:pt x="333" y="58"/>
                      <a:pt x="231" y="170"/>
                    </a:cubicBezTo>
                    <a:cubicBezTo>
                      <a:pt x="1" y="401"/>
                      <a:pt x="147" y="945"/>
                      <a:pt x="419" y="1217"/>
                    </a:cubicBezTo>
                    <a:cubicBezTo>
                      <a:pt x="522" y="1297"/>
                      <a:pt x="627" y="1331"/>
                      <a:pt x="729" y="1331"/>
                    </a:cubicBezTo>
                    <a:cubicBezTo>
                      <a:pt x="919" y="1331"/>
                      <a:pt x="1099" y="1212"/>
                      <a:pt x="1235" y="1049"/>
                    </a:cubicBezTo>
                    <a:cubicBezTo>
                      <a:pt x="1445" y="819"/>
                      <a:pt x="1403" y="421"/>
                      <a:pt x="1110" y="191"/>
                    </a:cubicBezTo>
                    <a:cubicBezTo>
                      <a:pt x="960" y="63"/>
                      <a:pt x="789" y="0"/>
                      <a:pt x="6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48"/>
              <p:cNvSpPr/>
              <p:nvPr/>
            </p:nvSpPr>
            <p:spPr>
              <a:xfrm>
                <a:off x="7862800" y="4184850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40" y="1"/>
                    </a:moveTo>
                    <a:cubicBezTo>
                      <a:pt x="594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6" y="1096"/>
                    </a:cubicBezTo>
                    <a:cubicBezTo>
                      <a:pt x="1360" y="908"/>
                      <a:pt x="1507" y="573"/>
                      <a:pt x="1360" y="280"/>
                    </a:cubicBezTo>
                    <a:cubicBezTo>
                      <a:pt x="1254" y="94"/>
                      <a:pt x="995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48"/>
              <p:cNvSpPr/>
              <p:nvPr/>
            </p:nvSpPr>
            <p:spPr>
              <a:xfrm>
                <a:off x="7922950" y="4184850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50" y="1"/>
                    </a:moveTo>
                    <a:cubicBezTo>
                      <a:pt x="599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81" y="94"/>
                      <a:pt x="1014" y="1"/>
                      <a:pt x="7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48"/>
              <p:cNvSpPr/>
              <p:nvPr/>
            </p:nvSpPr>
            <p:spPr>
              <a:xfrm>
                <a:off x="7776475" y="4320850"/>
                <a:ext cx="3770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1192" extrusionOk="0">
                    <a:moveTo>
                      <a:pt x="740" y="1"/>
                    </a:moveTo>
                    <a:cubicBezTo>
                      <a:pt x="594" y="1"/>
                      <a:pt x="450" y="31"/>
                      <a:pt x="336" y="92"/>
                    </a:cubicBezTo>
                    <a:cubicBezTo>
                      <a:pt x="1" y="280"/>
                      <a:pt x="22" y="615"/>
                      <a:pt x="189" y="908"/>
                    </a:cubicBezTo>
                    <a:cubicBezTo>
                      <a:pt x="285" y="1086"/>
                      <a:pt x="478" y="1192"/>
                      <a:pt x="695" y="1192"/>
                    </a:cubicBezTo>
                    <a:cubicBezTo>
                      <a:pt x="809" y="1192"/>
                      <a:pt x="931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54" y="94"/>
                      <a:pt x="995" y="1"/>
                      <a:pt x="7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48"/>
              <p:cNvSpPr/>
              <p:nvPr/>
            </p:nvSpPr>
            <p:spPr>
              <a:xfrm>
                <a:off x="7542150" y="4329475"/>
                <a:ext cx="3610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315" extrusionOk="0">
                    <a:moveTo>
                      <a:pt x="717" y="1"/>
                    </a:moveTo>
                    <a:cubicBezTo>
                      <a:pt x="449" y="1"/>
                      <a:pt x="194" y="195"/>
                      <a:pt x="105" y="479"/>
                    </a:cubicBezTo>
                    <a:cubicBezTo>
                      <a:pt x="0" y="835"/>
                      <a:pt x="167" y="1191"/>
                      <a:pt x="460" y="1295"/>
                    </a:cubicBezTo>
                    <a:cubicBezTo>
                      <a:pt x="500" y="1309"/>
                      <a:pt x="542" y="1315"/>
                      <a:pt x="584" y="1315"/>
                    </a:cubicBezTo>
                    <a:cubicBezTo>
                      <a:pt x="880" y="1315"/>
                      <a:pt x="1227" y="1018"/>
                      <a:pt x="1318" y="689"/>
                    </a:cubicBezTo>
                    <a:cubicBezTo>
                      <a:pt x="1444" y="354"/>
                      <a:pt x="1151" y="124"/>
                      <a:pt x="858" y="19"/>
                    </a:cubicBezTo>
                    <a:cubicBezTo>
                      <a:pt x="811" y="7"/>
                      <a:pt x="764" y="1"/>
                      <a:pt x="7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48"/>
              <p:cNvSpPr/>
              <p:nvPr/>
            </p:nvSpPr>
            <p:spPr>
              <a:xfrm>
                <a:off x="7818850" y="4385475"/>
                <a:ext cx="382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1188" extrusionOk="0">
                    <a:moveTo>
                      <a:pt x="742" y="1"/>
                    </a:moveTo>
                    <a:cubicBezTo>
                      <a:pt x="595" y="1"/>
                      <a:pt x="449" y="34"/>
                      <a:pt x="335" y="102"/>
                    </a:cubicBezTo>
                    <a:cubicBezTo>
                      <a:pt x="1" y="290"/>
                      <a:pt x="22" y="625"/>
                      <a:pt x="189" y="918"/>
                    </a:cubicBezTo>
                    <a:cubicBezTo>
                      <a:pt x="287" y="1085"/>
                      <a:pt x="487" y="1187"/>
                      <a:pt x="708" y="1187"/>
                    </a:cubicBezTo>
                    <a:cubicBezTo>
                      <a:pt x="819" y="1187"/>
                      <a:pt x="935" y="1162"/>
                      <a:pt x="1047" y="1106"/>
                    </a:cubicBezTo>
                    <a:cubicBezTo>
                      <a:pt x="1361" y="918"/>
                      <a:pt x="1528" y="583"/>
                      <a:pt x="1361" y="290"/>
                    </a:cubicBezTo>
                    <a:cubicBezTo>
                      <a:pt x="1267" y="103"/>
                      <a:pt x="1003" y="1"/>
                      <a:pt x="7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48"/>
              <p:cNvSpPr/>
              <p:nvPr/>
            </p:nvSpPr>
            <p:spPr>
              <a:xfrm>
                <a:off x="7757325" y="3969975"/>
                <a:ext cx="37675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1192" extrusionOk="0">
                    <a:moveTo>
                      <a:pt x="750" y="1"/>
                    </a:moveTo>
                    <a:cubicBezTo>
                      <a:pt x="599" y="1"/>
                      <a:pt x="449" y="31"/>
                      <a:pt x="335" y="92"/>
                    </a:cubicBezTo>
                    <a:cubicBezTo>
                      <a:pt x="0" y="280"/>
                      <a:pt x="21" y="615"/>
                      <a:pt x="189" y="908"/>
                    </a:cubicBezTo>
                    <a:cubicBezTo>
                      <a:pt x="284" y="1085"/>
                      <a:pt x="478" y="1192"/>
                      <a:pt x="694" y="1192"/>
                    </a:cubicBezTo>
                    <a:cubicBezTo>
                      <a:pt x="809" y="1192"/>
                      <a:pt x="930" y="1162"/>
                      <a:pt x="1047" y="1096"/>
                    </a:cubicBezTo>
                    <a:cubicBezTo>
                      <a:pt x="1361" y="908"/>
                      <a:pt x="1507" y="573"/>
                      <a:pt x="1361" y="280"/>
                    </a:cubicBezTo>
                    <a:cubicBezTo>
                      <a:pt x="1281" y="94"/>
                      <a:pt x="1014" y="1"/>
                      <a:pt x="7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87" name="Google Shape;687;p48"/>
          <p:cNvSpPr txBox="1">
            <a:spLocks noGrp="1"/>
          </p:cNvSpPr>
          <p:nvPr>
            <p:ph type="subTitle" idx="1"/>
          </p:nvPr>
        </p:nvSpPr>
        <p:spPr>
          <a:xfrm>
            <a:off x="878026" y="2411991"/>
            <a:ext cx="6713887" cy="14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600" dirty="0">
                <a:solidFill>
                  <a:srgbClr val="000000"/>
                </a:solidFill>
              </a:rPr>
              <a:t>Acreditamos que concluímos esta etapa com sucesso mesmo com algumas dificuldades;</a:t>
            </a:r>
            <a:endParaRPr sz="1600" dirty="0">
              <a:solidFill>
                <a:srgbClr val="000000"/>
              </a:solidFill>
            </a:endParaRPr>
          </a:p>
          <a:p>
            <a:pPr marL="457200" lvl="0" indent="-32385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600" dirty="0">
                <a:solidFill>
                  <a:srgbClr val="000000"/>
                </a:solidFill>
              </a:rPr>
              <a:t>Estamos prontos para as próximas etapas que estejam por vir.</a:t>
            </a:r>
            <a:endParaRPr sz="16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ADC6ECB-895C-044A-D270-08E37D055B12}"/>
              </a:ext>
            </a:extLst>
          </p:cNvPr>
          <p:cNvSpPr txBox="1"/>
          <p:nvPr/>
        </p:nvSpPr>
        <p:spPr>
          <a:xfrm>
            <a:off x="8818270" y="4619464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 txBox="1">
            <a:spLocks noGrp="1"/>
          </p:cNvSpPr>
          <p:nvPr>
            <p:ph type="title"/>
          </p:nvPr>
        </p:nvSpPr>
        <p:spPr>
          <a:xfrm>
            <a:off x="709500" y="995525"/>
            <a:ext cx="3417000" cy="5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3500"/>
              <a:t>Sumário</a:t>
            </a:r>
            <a:endParaRPr sz="3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/>
          </a:p>
        </p:txBody>
      </p:sp>
      <p:sp>
        <p:nvSpPr>
          <p:cNvPr id="444" name="Google Shape;444;p31"/>
          <p:cNvSpPr txBox="1">
            <a:spLocks noGrp="1"/>
          </p:cNvSpPr>
          <p:nvPr>
            <p:ph type="subTitle" idx="1"/>
          </p:nvPr>
        </p:nvSpPr>
        <p:spPr>
          <a:xfrm>
            <a:off x="709500" y="1677250"/>
            <a:ext cx="31218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Proposta do tema;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Público-Alvo;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Descrição do sistema;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Personas;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Análise de requisitos;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Mapa de entregas;</a:t>
            </a:r>
            <a:endParaRPr sz="1400">
              <a:solidFill>
                <a:srgbClr val="000000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Conclusão.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445" name="Google Shape;445;p31"/>
          <p:cNvSpPr/>
          <p:nvPr/>
        </p:nvSpPr>
        <p:spPr>
          <a:xfrm flipH="1">
            <a:off x="6091071" y="906327"/>
            <a:ext cx="1186256" cy="253216"/>
          </a:xfrm>
          <a:custGeom>
            <a:avLst/>
            <a:gdLst/>
            <a:ahLst/>
            <a:cxnLst/>
            <a:rect l="l" t="t" r="r" b="b"/>
            <a:pathLst>
              <a:path w="134687" h="28750" extrusionOk="0">
                <a:moveTo>
                  <a:pt x="16112" y="28582"/>
                </a:moveTo>
                <a:cubicBezTo>
                  <a:pt x="54360" y="27641"/>
                  <a:pt x="93425" y="28750"/>
                  <a:pt x="131673" y="27808"/>
                </a:cubicBezTo>
                <a:cubicBezTo>
                  <a:pt x="132845" y="27787"/>
                  <a:pt x="134268" y="27578"/>
                  <a:pt x="134686" y="26469"/>
                </a:cubicBezTo>
                <a:cubicBezTo>
                  <a:pt x="132426" y="25277"/>
                  <a:pt x="129706" y="26323"/>
                  <a:pt x="127175" y="26448"/>
                </a:cubicBezTo>
                <a:cubicBezTo>
                  <a:pt x="122655" y="26678"/>
                  <a:pt x="118617" y="23917"/>
                  <a:pt x="114620" y="21761"/>
                </a:cubicBezTo>
                <a:cubicBezTo>
                  <a:pt x="110624" y="19627"/>
                  <a:pt x="105519" y="18100"/>
                  <a:pt x="101752" y="20611"/>
                </a:cubicBezTo>
                <a:cubicBezTo>
                  <a:pt x="101041" y="21092"/>
                  <a:pt x="100330" y="21720"/>
                  <a:pt x="99472" y="21678"/>
                </a:cubicBezTo>
                <a:cubicBezTo>
                  <a:pt x="98949" y="21657"/>
                  <a:pt x="98488" y="21364"/>
                  <a:pt x="98028" y="21113"/>
                </a:cubicBezTo>
                <a:cubicBezTo>
                  <a:pt x="94513" y="18895"/>
                  <a:pt x="91332" y="16091"/>
                  <a:pt x="88675" y="12869"/>
                </a:cubicBezTo>
                <a:cubicBezTo>
                  <a:pt x="86604" y="10379"/>
                  <a:pt x="84804" y="7596"/>
                  <a:pt x="82210" y="5650"/>
                </a:cubicBezTo>
                <a:cubicBezTo>
                  <a:pt x="76560" y="1424"/>
                  <a:pt x="67584" y="2700"/>
                  <a:pt x="63316" y="8287"/>
                </a:cubicBezTo>
                <a:cubicBezTo>
                  <a:pt x="62876" y="8893"/>
                  <a:pt x="62416" y="9584"/>
                  <a:pt x="61705" y="9814"/>
                </a:cubicBezTo>
                <a:cubicBezTo>
                  <a:pt x="60533" y="10232"/>
                  <a:pt x="59340" y="9270"/>
                  <a:pt x="58399" y="8454"/>
                </a:cubicBezTo>
                <a:cubicBezTo>
                  <a:pt x="49694" y="921"/>
                  <a:pt x="35655" y="1"/>
                  <a:pt x="26532" y="7031"/>
                </a:cubicBezTo>
                <a:cubicBezTo>
                  <a:pt x="23917" y="9061"/>
                  <a:pt x="21761" y="11592"/>
                  <a:pt x="19648" y="14124"/>
                </a:cubicBezTo>
                <a:cubicBezTo>
                  <a:pt x="16112" y="18372"/>
                  <a:pt x="5253" y="26888"/>
                  <a:pt x="1" y="28562"/>
                </a:cubicBezTo>
                <a:lnTo>
                  <a:pt x="16112" y="285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6" name="Google Shape;446;p31"/>
          <p:cNvGrpSpPr/>
          <p:nvPr/>
        </p:nvGrpSpPr>
        <p:grpSpPr>
          <a:xfrm rot="-1642517">
            <a:off x="7529685" y="29064"/>
            <a:ext cx="2693969" cy="1363141"/>
            <a:chOff x="19279125" y="28273675"/>
            <a:chExt cx="2565725" cy="1298250"/>
          </a:xfrm>
        </p:grpSpPr>
        <p:sp>
          <p:nvSpPr>
            <p:cNvPr id="447" name="Google Shape;447;p31"/>
            <p:cNvSpPr/>
            <p:nvPr/>
          </p:nvSpPr>
          <p:spPr>
            <a:xfrm>
              <a:off x="19715375" y="28798125"/>
              <a:ext cx="506850" cy="665075"/>
            </a:xfrm>
            <a:custGeom>
              <a:avLst/>
              <a:gdLst/>
              <a:ahLst/>
              <a:cxnLst/>
              <a:rect l="l" t="t" r="r" b="b"/>
              <a:pathLst>
                <a:path w="20274" h="26603" extrusionOk="0">
                  <a:moveTo>
                    <a:pt x="20102" y="0"/>
                  </a:moveTo>
                  <a:cubicBezTo>
                    <a:pt x="20089" y="0"/>
                    <a:pt x="20076" y="3"/>
                    <a:pt x="20065" y="8"/>
                  </a:cubicBezTo>
                  <a:cubicBezTo>
                    <a:pt x="20002" y="8"/>
                    <a:pt x="19981" y="29"/>
                    <a:pt x="19918" y="50"/>
                  </a:cubicBezTo>
                  <a:cubicBezTo>
                    <a:pt x="18014" y="1975"/>
                    <a:pt x="16194" y="4026"/>
                    <a:pt x="14415" y="6181"/>
                  </a:cubicBezTo>
                  <a:cubicBezTo>
                    <a:pt x="14060" y="6537"/>
                    <a:pt x="13746" y="6934"/>
                    <a:pt x="13474" y="7332"/>
                  </a:cubicBezTo>
                  <a:cubicBezTo>
                    <a:pt x="13264" y="7583"/>
                    <a:pt x="13055" y="7876"/>
                    <a:pt x="12846" y="8148"/>
                  </a:cubicBezTo>
                  <a:lnTo>
                    <a:pt x="12804" y="8169"/>
                  </a:lnTo>
                  <a:cubicBezTo>
                    <a:pt x="9561" y="12270"/>
                    <a:pt x="6506" y="16643"/>
                    <a:pt x="3577" y="20911"/>
                  </a:cubicBezTo>
                  <a:cubicBezTo>
                    <a:pt x="3577" y="20911"/>
                    <a:pt x="3577" y="20932"/>
                    <a:pt x="3556" y="20932"/>
                  </a:cubicBezTo>
                  <a:cubicBezTo>
                    <a:pt x="3556" y="20953"/>
                    <a:pt x="3535" y="20953"/>
                    <a:pt x="3535" y="20974"/>
                  </a:cubicBezTo>
                  <a:cubicBezTo>
                    <a:pt x="2447" y="22522"/>
                    <a:pt x="1401" y="24050"/>
                    <a:pt x="355" y="25535"/>
                  </a:cubicBezTo>
                  <a:cubicBezTo>
                    <a:pt x="0" y="26042"/>
                    <a:pt x="531" y="26603"/>
                    <a:pt x="1046" y="26603"/>
                  </a:cubicBezTo>
                  <a:cubicBezTo>
                    <a:pt x="1169" y="26603"/>
                    <a:pt x="1292" y="26571"/>
                    <a:pt x="1401" y="26498"/>
                  </a:cubicBezTo>
                  <a:cubicBezTo>
                    <a:pt x="1987" y="26142"/>
                    <a:pt x="2593" y="25745"/>
                    <a:pt x="3137" y="25347"/>
                  </a:cubicBezTo>
                  <a:cubicBezTo>
                    <a:pt x="3158" y="25347"/>
                    <a:pt x="3158" y="25326"/>
                    <a:pt x="3158" y="25326"/>
                  </a:cubicBezTo>
                  <a:cubicBezTo>
                    <a:pt x="11423" y="19593"/>
                    <a:pt x="18746" y="10177"/>
                    <a:pt x="20274" y="239"/>
                  </a:cubicBezTo>
                  <a:cubicBezTo>
                    <a:pt x="20274" y="155"/>
                    <a:pt x="20232" y="113"/>
                    <a:pt x="20211" y="50"/>
                  </a:cubicBezTo>
                  <a:cubicBezTo>
                    <a:pt x="20180" y="20"/>
                    <a:pt x="20139" y="0"/>
                    <a:pt x="20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20308800" y="28749150"/>
              <a:ext cx="511325" cy="822775"/>
            </a:xfrm>
            <a:custGeom>
              <a:avLst/>
              <a:gdLst/>
              <a:ahLst/>
              <a:cxnLst/>
              <a:rect l="l" t="t" r="r" b="b"/>
              <a:pathLst>
                <a:path w="20453" h="32911" extrusionOk="0">
                  <a:moveTo>
                    <a:pt x="20227" y="1"/>
                  </a:moveTo>
                  <a:cubicBezTo>
                    <a:pt x="20190" y="1"/>
                    <a:pt x="20153" y="8"/>
                    <a:pt x="20118" y="22"/>
                  </a:cubicBezTo>
                  <a:cubicBezTo>
                    <a:pt x="20097" y="22"/>
                    <a:pt x="20097" y="63"/>
                    <a:pt x="20076" y="84"/>
                  </a:cubicBezTo>
                  <a:cubicBezTo>
                    <a:pt x="19804" y="335"/>
                    <a:pt x="19574" y="607"/>
                    <a:pt x="19302" y="900"/>
                  </a:cubicBezTo>
                  <a:cubicBezTo>
                    <a:pt x="19302" y="900"/>
                    <a:pt x="19302" y="921"/>
                    <a:pt x="19281" y="921"/>
                  </a:cubicBezTo>
                  <a:cubicBezTo>
                    <a:pt x="19051" y="1172"/>
                    <a:pt x="18841" y="1444"/>
                    <a:pt x="18632" y="1695"/>
                  </a:cubicBezTo>
                  <a:cubicBezTo>
                    <a:pt x="18569" y="1758"/>
                    <a:pt x="18528" y="1842"/>
                    <a:pt x="18465" y="1884"/>
                  </a:cubicBezTo>
                  <a:cubicBezTo>
                    <a:pt x="18318" y="2093"/>
                    <a:pt x="18130" y="2302"/>
                    <a:pt x="17984" y="2512"/>
                  </a:cubicBezTo>
                  <a:cubicBezTo>
                    <a:pt x="17921" y="2595"/>
                    <a:pt x="17837" y="2679"/>
                    <a:pt x="17795" y="2784"/>
                  </a:cubicBezTo>
                  <a:cubicBezTo>
                    <a:pt x="17628" y="2993"/>
                    <a:pt x="17502" y="3160"/>
                    <a:pt x="17356" y="3369"/>
                  </a:cubicBezTo>
                  <a:cubicBezTo>
                    <a:pt x="17293" y="3453"/>
                    <a:pt x="17209" y="3558"/>
                    <a:pt x="17168" y="3641"/>
                  </a:cubicBezTo>
                  <a:cubicBezTo>
                    <a:pt x="17000" y="3851"/>
                    <a:pt x="16875" y="4060"/>
                    <a:pt x="16749" y="4269"/>
                  </a:cubicBezTo>
                  <a:cubicBezTo>
                    <a:pt x="16686" y="4353"/>
                    <a:pt x="16644" y="4436"/>
                    <a:pt x="16561" y="4520"/>
                  </a:cubicBezTo>
                  <a:lnTo>
                    <a:pt x="16100" y="5232"/>
                  </a:lnTo>
                  <a:cubicBezTo>
                    <a:pt x="16059" y="5273"/>
                    <a:pt x="16017" y="5336"/>
                    <a:pt x="15996" y="5420"/>
                  </a:cubicBezTo>
                  <a:cubicBezTo>
                    <a:pt x="15598" y="6006"/>
                    <a:pt x="15222" y="6633"/>
                    <a:pt x="14866" y="7282"/>
                  </a:cubicBezTo>
                  <a:cubicBezTo>
                    <a:pt x="14803" y="7345"/>
                    <a:pt x="14782" y="7429"/>
                    <a:pt x="14740" y="7512"/>
                  </a:cubicBezTo>
                  <a:cubicBezTo>
                    <a:pt x="14594" y="7742"/>
                    <a:pt x="14468" y="7973"/>
                    <a:pt x="14322" y="8203"/>
                  </a:cubicBezTo>
                  <a:cubicBezTo>
                    <a:pt x="14259" y="8286"/>
                    <a:pt x="14217" y="8391"/>
                    <a:pt x="14155" y="8475"/>
                  </a:cubicBezTo>
                  <a:lnTo>
                    <a:pt x="13757" y="9186"/>
                  </a:lnTo>
                  <a:cubicBezTo>
                    <a:pt x="13715" y="9249"/>
                    <a:pt x="13652" y="9333"/>
                    <a:pt x="13631" y="9416"/>
                  </a:cubicBezTo>
                  <a:cubicBezTo>
                    <a:pt x="13485" y="9709"/>
                    <a:pt x="13318" y="9960"/>
                    <a:pt x="13171" y="10253"/>
                  </a:cubicBezTo>
                  <a:cubicBezTo>
                    <a:pt x="12962" y="10609"/>
                    <a:pt x="12753" y="10986"/>
                    <a:pt x="12564" y="11341"/>
                  </a:cubicBezTo>
                  <a:cubicBezTo>
                    <a:pt x="12502" y="11488"/>
                    <a:pt x="12439" y="11592"/>
                    <a:pt x="12376" y="11718"/>
                  </a:cubicBezTo>
                  <a:lnTo>
                    <a:pt x="12062" y="12262"/>
                  </a:lnTo>
                  <a:cubicBezTo>
                    <a:pt x="11539" y="13224"/>
                    <a:pt x="10995" y="14166"/>
                    <a:pt x="10409" y="15108"/>
                  </a:cubicBezTo>
                  <a:cubicBezTo>
                    <a:pt x="8568" y="18183"/>
                    <a:pt x="6622" y="21217"/>
                    <a:pt x="4718" y="24251"/>
                  </a:cubicBezTo>
                  <a:lnTo>
                    <a:pt x="4718" y="24272"/>
                  </a:lnTo>
                  <a:lnTo>
                    <a:pt x="4718" y="24293"/>
                  </a:lnTo>
                  <a:lnTo>
                    <a:pt x="4718" y="24314"/>
                  </a:lnTo>
                  <a:lnTo>
                    <a:pt x="4718" y="24356"/>
                  </a:lnTo>
                  <a:lnTo>
                    <a:pt x="4718" y="24377"/>
                  </a:lnTo>
                  <a:cubicBezTo>
                    <a:pt x="3693" y="26030"/>
                    <a:pt x="2668" y="27641"/>
                    <a:pt x="1684" y="29315"/>
                  </a:cubicBezTo>
                  <a:lnTo>
                    <a:pt x="1684" y="29336"/>
                  </a:lnTo>
                  <a:lnTo>
                    <a:pt x="1684" y="29377"/>
                  </a:lnTo>
                  <a:lnTo>
                    <a:pt x="1684" y="29398"/>
                  </a:lnTo>
                  <a:lnTo>
                    <a:pt x="1684" y="29419"/>
                  </a:lnTo>
                  <a:lnTo>
                    <a:pt x="1684" y="29461"/>
                  </a:lnTo>
                  <a:cubicBezTo>
                    <a:pt x="1621" y="29503"/>
                    <a:pt x="1600" y="29587"/>
                    <a:pt x="1559" y="29670"/>
                  </a:cubicBezTo>
                  <a:lnTo>
                    <a:pt x="1559" y="29691"/>
                  </a:lnTo>
                  <a:cubicBezTo>
                    <a:pt x="1140" y="30361"/>
                    <a:pt x="743" y="31072"/>
                    <a:pt x="345" y="31763"/>
                  </a:cubicBezTo>
                  <a:cubicBezTo>
                    <a:pt x="1" y="32365"/>
                    <a:pt x="520" y="32911"/>
                    <a:pt x="1088" y="32911"/>
                  </a:cubicBezTo>
                  <a:cubicBezTo>
                    <a:pt x="1210" y="32911"/>
                    <a:pt x="1335" y="32886"/>
                    <a:pt x="1454" y="32830"/>
                  </a:cubicBezTo>
                  <a:cubicBezTo>
                    <a:pt x="1517" y="32809"/>
                    <a:pt x="1600" y="32746"/>
                    <a:pt x="1684" y="32662"/>
                  </a:cubicBezTo>
                  <a:cubicBezTo>
                    <a:pt x="6476" y="28038"/>
                    <a:pt x="10388" y="22556"/>
                    <a:pt x="13757" y="16844"/>
                  </a:cubicBezTo>
                  <a:cubicBezTo>
                    <a:pt x="16247" y="12408"/>
                    <a:pt x="19051" y="7721"/>
                    <a:pt x="20097" y="2700"/>
                  </a:cubicBezTo>
                  <a:cubicBezTo>
                    <a:pt x="20097" y="2658"/>
                    <a:pt x="20118" y="2616"/>
                    <a:pt x="20118" y="2595"/>
                  </a:cubicBezTo>
                  <a:cubicBezTo>
                    <a:pt x="20160" y="2365"/>
                    <a:pt x="20222" y="2093"/>
                    <a:pt x="20243" y="1863"/>
                  </a:cubicBezTo>
                  <a:cubicBezTo>
                    <a:pt x="20243" y="1800"/>
                    <a:pt x="20264" y="1779"/>
                    <a:pt x="20264" y="1737"/>
                  </a:cubicBezTo>
                  <a:lnTo>
                    <a:pt x="20348" y="1172"/>
                  </a:lnTo>
                  <a:cubicBezTo>
                    <a:pt x="20390" y="1068"/>
                    <a:pt x="20390" y="1005"/>
                    <a:pt x="20390" y="879"/>
                  </a:cubicBezTo>
                  <a:cubicBezTo>
                    <a:pt x="20411" y="733"/>
                    <a:pt x="20411" y="607"/>
                    <a:pt x="20432" y="440"/>
                  </a:cubicBezTo>
                  <a:cubicBezTo>
                    <a:pt x="20432" y="356"/>
                    <a:pt x="20453" y="294"/>
                    <a:pt x="20453" y="210"/>
                  </a:cubicBezTo>
                  <a:lnTo>
                    <a:pt x="20453" y="126"/>
                  </a:lnTo>
                  <a:cubicBezTo>
                    <a:pt x="20453" y="105"/>
                    <a:pt x="20432" y="105"/>
                    <a:pt x="20432" y="84"/>
                  </a:cubicBezTo>
                  <a:cubicBezTo>
                    <a:pt x="20376" y="29"/>
                    <a:pt x="20301" y="1"/>
                    <a:pt x="20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20182700" y="28375125"/>
              <a:ext cx="603425" cy="350075"/>
            </a:xfrm>
            <a:custGeom>
              <a:avLst/>
              <a:gdLst/>
              <a:ahLst/>
              <a:cxnLst/>
              <a:rect l="l" t="t" r="r" b="b"/>
              <a:pathLst>
                <a:path w="24137" h="14003" extrusionOk="0">
                  <a:moveTo>
                    <a:pt x="808" y="1"/>
                  </a:moveTo>
                  <a:cubicBezTo>
                    <a:pt x="364" y="1"/>
                    <a:pt x="1" y="496"/>
                    <a:pt x="137" y="922"/>
                  </a:cubicBezTo>
                  <a:cubicBezTo>
                    <a:pt x="179" y="1027"/>
                    <a:pt x="263" y="1131"/>
                    <a:pt x="367" y="1215"/>
                  </a:cubicBezTo>
                  <a:cubicBezTo>
                    <a:pt x="6623" y="6404"/>
                    <a:pt x="13131" y="11070"/>
                    <a:pt x="20935" y="13288"/>
                  </a:cubicBezTo>
                  <a:cubicBezTo>
                    <a:pt x="20977" y="13309"/>
                    <a:pt x="21040" y="13309"/>
                    <a:pt x="21103" y="13351"/>
                  </a:cubicBezTo>
                  <a:cubicBezTo>
                    <a:pt x="21500" y="13434"/>
                    <a:pt x="21919" y="13560"/>
                    <a:pt x="22316" y="13643"/>
                  </a:cubicBezTo>
                  <a:cubicBezTo>
                    <a:pt x="22421" y="13685"/>
                    <a:pt x="22484" y="13706"/>
                    <a:pt x="22588" y="13727"/>
                  </a:cubicBezTo>
                  <a:cubicBezTo>
                    <a:pt x="22965" y="13811"/>
                    <a:pt x="23362" y="13895"/>
                    <a:pt x="23718" y="13957"/>
                  </a:cubicBezTo>
                  <a:cubicBezTo>
                    <a:pt x="23781" y="13957"/>
                    <a:pt x="23802" y="13999"/>
                    <a:pt x="23823" y="13999"/>
                  </a:cubicBezTo>
                  <a:cubicBezTo>
                    <a:pt x="23838" y="14001"/>
                    <a:pt x="23852" y="14002"/>
                    <a:pt x="23867" y="14002"/>
                  </a:cubicBezTo>
                  <a:cubicBezTo>
                    <a:pt x="23990" y="14002"/>
                    <a:pt x="24078" y="13923"/>
                    <a:pt x="24116" y="13811"/>
                  </a:cubicBezTo>
                  <a:cubicBezTo>
                    <a:pt x="24137" y="13769"/>
                    <a:pt x="24137" y="13727"/>
                    <a:pt x="24116" y="13685"/>
                  </a:cubicBezTo>
                  <a:cubicBezTo>
                    <a:pt x="24116" y="13643"/>
                    <a:pt x="24095" y="13602"/>
                    <a:pt x="24032" y="13581"/>
                  </a:cubicBezTo>
                  <a:cubicBezTo>
                    <a:pt x="23676" y="13309"/>
                    <a:pt x="23341" y="13037"/>
                    <a:pt x="22965" y="12765"/>
                  </a:cubicBezTo>
                  <a:cubicBezTo>
                    <a:pt x="22923" y="12744"/>
                    <a:pt x="22860" y="12681"/>
                    <a:pt x="22818" y="12660"/>
                  </a:cubicBezTo>
                  <a:cubicBezTo>
                    <a:pt x="22525" y="12451"/>
                    <a:pt x="22212" y="12221"/>
                    <a:pt x="21919" y="12011"/>
                  </a:cubicBezTo>
                  <a:lnTo>
                    <a:pt x="21688" y="11844"/>
                  </a:lnTo>
                  <a:cubicBezTo>
                    <a:pt x="21333" y="11614"/>
                    <a:pt x="21019" y="11384"/>
                    <a:pt x="20684" y="11175"/>
                  </a:cubicBezTo>
                  <a:lnTo>
                    <a:pt x="20663" y="11133"/>
                  </a:lnTo>
                  <a:cubicBezTo>
                    <a:pt x="16876" y="8580"/>
                    <a:pt x="12859" y="6404"/>
                    <a:pt x="8841" y="4228"/>
                  </a:cubicBezTo>
                  <a:cubicBezTo>
                    <a:pt x="8841" y="4228"/>
                    <a:pt x="8820" y="4228"/>
                    <a:pt x="8820" y="4207"/>
                  </a:cubicBezTo>
                  <a:lnTo>
                    <a:pt x="8800" y="4207"/>
                  </a:lnTo>
                  <a:cubicBezTo>
                    <a:pt x="6226" y="2847"/>
                    <a:pt x="3673" y="1508"/>
                    <a:pt x="1121" y="85"/>
                  </a:cubicBezTo>
                  <a:cubicBezTo>
                    <a:pt x="1016" y="27"/>
                    <a:pt x="910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19914100" y="28430850"/>
              <a:ext cx="673250" cy="292175"/>
            </a:xfrm>
            <a:custGeom>
              <a:avLst/>
              <a:gdLst/>
              <a:ahLst/>
              <a:cxnLst/>
              <a:rect l="l" t="t" r="r" b="b"/>
              <a:pathLst>
                <a:path w="26930" h="11687" extrusionOk="0">
                  <a:moveTo>
                    <a:pt x="1364" y="1"/>
                  </a:moveTo>
                  <a:cubicBezTo>
                    <a:pt x="1157" y="1"/>
                    <a:pt x="953" y="11"/>
                    <a:pt x="754" y="32"/>
                  </a:cubicBezTo>
                  <a:cubicBezTo>
                    <a:pt x="210" y="53"/>
                    <a:pt x="1" y="492"/>
                    <a:pt x="106" y="911"/>
                  </a:cubicBezTo>
                  <a:cubicBezTo>
                    <a:pt x="210" y="1141"/>
                    <a:pt x="357" y="1392"/>
                    <a:pt x="650" y="1476"/>
                  </a:cubicBezTo>
                  <a:cubicBezTo>
                    <a:pt x="3683" y="2522"/>
                    <a:pt x="6696" y="3610"/>
                    <a:pt x="9647" y="4782"/>
                  </a:cubicBezTo>
                  <a:lnTo>
                    <a:pt x="9626" y="4782"/>
                  </a:lnTo>
                  <a:cubicBezTo>
                    <a:pt x="11802" y="5640"/>
                    <a:pt x="13936" y="6581"/>
                    <a:pt x="16091" y="7606"/>
                  </a:cubicBezTo>
                  <a:cubicBezTo>
                    <a:pt x="16970" y="8025"/>
                    <a:pt x="17807" y="8464"/>
                    <a:pt x="18644" y="8925"/>
                  </a:cubicBezTo>
                  <a:cubicBezTo>
                    <a:pt x="21238" y="10222"/>
                    <a:pt x="23770" y="11394"/>
                    <a:pt x="26783" y="11686"/>
                  </a:cubicBezTo>
                  <a:cubicBezTo>
                    <a:pt x="26825" y="11686"/>
                    <a:pt x="26867" y="11686"/>
                    <a:pt x="26888" y="11666"/>
                  </a:cubicBezTo>
                  <a:cubicBezTo>
                    <a:pt x="26909" y="11645"/>
                    <a:pt x="26930" y="11582"/>
                    <a:pt x="26930" y="11498"/>
                  </a:cubicBezTo>
                  <a:cubicBezTo>
                    <a:pt x="26930" y="11414"/>
                    <a:pt x="26888" y="11373"/>
                    <a:pt x="26804" y="11352"/>
                  </a:cubicBezTo>
                  <a:lnTo>
                    <a:pt x="26783" y="11352"/>
                  </a:lnTo>
                  <a:cubicBezTo>
                    <a:pt x="26553" y="11268"/>
                    <a:pt x="26344" y="11184"/>
                    <a:pt x="26093" y="11080"/>
                  </a:cubicBezTo>
                  <a:cubicBezTo>
                    <a:pt x="26051" y="11059"/>
                    <a:pt x="25988" y="11038"/>
                    <a:pt x="25946" y="11038"/>
                  </a:cubicBezTo>
                  <a:cubicBezTo>
                    <a:pt x="25737" y="10954"/>
                    <a:pt x="25528" y="10850"/>
                    <a:pt x="25318" y="10745"/>
                  </a:cubicBezTo>
                  <a:cubicBezTo>
                    <a:pt x="25256" y="10724"/>
                    <a:pt x="25214" y="10682"/>
                    <a:pt x="25130" y="10661"/>
                  </a:cubicBezTo>
                  <a:cubicBezTo>
                    <a:pt x="24921" y="10557"/>
                    <a:pt x="24733" y="10452"/>
                    <a:pt x="24523" y="10347"/>
                  </a:cubicBezTo>
                  <a:lnTo>
                    <a:pt x="24377" y="10264"/>
                  </a:lnTo>
                  <a:cubicBezTo>
                    <a:pt x="24189" y="10159"/>
                    <a:pt x="24042" y="10054"/>
                    <a:pt x="23854" y="9950"/>
                  </a:cubicBezTo>
                  <a:cubicBezTo>
                    <a:pt x="23791" y="9929"/>
                    <a:pt x="23749" y="9908"/>
                    <a:pt x="23686" y="9845"/>
                  </a:cubicBezTo>
                  <a:cubicBezTo>
                    <a:pt x="23519" y="9762"/>
                    <a:pt x="23331" y="9615"/>
                    <a:pt x="23142" y="9510"/>
                  </a:cubicBezTo>
                  <a:cubicBezTo>
                    <a:pt x="23059" y="9469"/>
                    <a:pt x="23017" y="9427"/>
                    <a:pt x="22933" y="9385"/>
                  </a:cubicBezTo>
                  <a:cubicBezTo>
                    <a:pt x="22745" y="9280"/>
                    <a:pt x="22598" y="9155"/>
                    <a:pt x="22410" y="9029"/>
                  </a:cubicBezTo>
                  <a:cubicBezTo>
                    <a:pt x="22326" y="8966"/>
                    <a:pt x="22264" y="8925"/>
                    <a:pt x="22180" y="8841"/>
                  </a:cubicBezTo>
                  <a:cubicBezTo>
                    <a:pt x="22054" y="8757"/>
                    <a:pt x="21950" y="8673"/>
                    <a:pt x="21845" y="8569"/>
                  </a:cubicBezTo>
                  <a:cubicBezTo>
                    <a:pt x="21678" y="8443"/>
                    <a:pt x="21531" y="8339"/>
                    <a:pt x="21364" y="8213"/>
                  </a:cubicBezTo>
                  <a:cubicBezTo>
                    <a:pt x="21343" y="8192"/>
                    <a:pt x="21280" y="8150"/>
                    <a:pt x="21259" y="8129"/>
                  </a:cubicBezTo>
                  <a:cubicBezTo>
                    <a:pt x="18769" y="6246"/>
                    <a:pt x="16363" y="4112"/>
                    <a:pt x="13559" y="2773"/>
                  </a:cubicBezTo>
                  <a:cubicBezTo>
                    <a:pt x="10023" y="1078"/>
                    <a:pt x="6006" y="137"/>
                    <a:pt x="2051" y="32"/>
                  </a:cubicBezTo>
                  <a:lnTo>
                    <a:pt x="1989" y="32"/>
                  </a:lnTo>
                  <a:cubicBezTo>
                    <a:pt x="1779" y="11"/>
                    <a:pt x="1570" y="1"/>
                    <a:pt x="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19600250" y="28499650"/>
              <a:ext cx="774200" cy="245875"/>
            </a:xfrm>
            <a:custGeom>
              <a:avLst/>
              <a:gdLst/>
              <a:ahLst/>
              <a:cxnLst/>
              <a:rect l="l" t="t" r="r" b="b"/>
              <a:pathLst>
                <a:path w="30968" h="9835" extrusionOk="0">
                  <a:moveTo>
                    <a:pt x="6613" y="0"/>
                  </a:moveTo>
                  <a:cubicBezTo>
                    <a:pt x="4520" y="0"/>
                    <a:pt x="2532" y="63"/>
                    <a:pt x="733" y="251"/>
                  </a:cubicBezTo>
                  <a:cubicBezTo>
                    <a:pt x="252" y="272"/>
                    <a:pt x="1" y="753"/>
                    <a:pt x="105" y="1151"/>
                  </a:cubicBezTo>
                  <a:cubicBezTo>
                    <a:pt x="105" y="1318"/>
                    <a:pt x="252" y="1507"/>
                    <a:pt x="545" y="1590"/>
                  </a:cubicBezTo>
                  <a:cubicBezTo>
                    <a:pt x="5859" y="2678"/>
                    <a:pt x="11007" y="4080"/>
                    <a:pt x="16154" y="5712"/>
                  </a:cubicBezTo>
                  <a:cubicBezTo>
                    <a:pt x="16509" y="5817"/>
                    <a:pt x="16844" y="5963"/>
                    <a:pt x="17179" y="6068"/>
                  </a:cubicBezTo>
                  <a:lnTo>
                    <a:pt x="17158" y="6068"/>
                  </a:lnTo>
                  <a:cubicBezTo>
                    <a:pt x="18518" y="6528"/>
                    <a:pt x="19878" y="7051"/>
                    <a:pt x="21259" y="7574"/>
                  </a:cubicBezTo>
                  <a:cubicBezTo>
                    <a:pt x="21343" y="7595"/>
                    <a:pt x="21385" y="7637"/>
                    <a:pt x="21468" y="7658"/>
                  </a:cubicBezTo>
                  <a:cubicBezTo>
                    <a:pt x="21489" y="7658"/>
                    <a:pt x="21531" y="7679"/>
                    <a:pt x="21573" y="7679"/>
                  </a:cubicBezTo>
                  <a:cubicBezTo>
                    <a:pt x="24000" y="8579"/>
                    <a:pt x="26490" y="9416"/>
                    <a:pt x="29022" y="9730"/>
                  </a:cubicBezTo>
                  <a:lnTo>
                    <a:pt x="29064" y="9730"/>
                  </a:lnTo>
                  <a:cubicBezTo>
                    <a:pt x="29182" y="9747"/>
                    <a:pt x="29355" y="9777"/>
                    <a:pt x="29528" y="9777"/>
                  </a:cubicBezTo>
                  <a:cubicBezTo>
                    <a:pt x="29569" y="9777"/>
                    <a:pt x="29610" y="9775"/>
                    <a:pt x="29649" y="9771"/>
                  </a:cubicBezTo>
                  <a:cubicBezTo>
                    <a:pt x="29838" y="9792"/>
                    <a:pt x="30026" y="9792"/>
                    <a:pt x="30173" y="9834"/>
                  </a:cubicBezTo>
                  <a:lnTo>
                    <a:pt x="30319" y="9834"/>
                  </a:lnTo>
                  <a:cubicBezTo>
                    <a:pt x="30361" y="9834"/>
                    <a:pt x="30424" y="9834"/>
                    <a:pt x="30466" y="9792"/>
                  </a:cubicBezTo>
                  <a:cubicBezTo>
                    <a:pt x="30758" y="9730"/>
                    <a:pt x="30968" y="9374"/>
                    <a:pt x="30905" y="9060"/>
                  </a:cubicBezTo>
                  <a:cubicBezTo>
                    <a:pt x="30884" y="8997"/>
                    <a:pt x="30884" y="8914"/>
                    <a:pt x="30821" y="8851"/>
                  </a:cubicBezTo>
                  <a:cubicBezTo>
                    <a:pt x="30779" y="8788"/>
                    <a:pt x="30717" y="8725"/>
                    <a:pt x="30675" y="8642"/>
                  </a:cubicBezTo>
                  <a:cubicBezTo>
                    <a:pt x="30445" y="8328"/>
                    <a:pt x="30173" y="8056"/>
                    <a:pt x="29942" y="7763"/>
                  </a:cubicBezTo>
                  <a:cubicBezTo>
                    <a:pt x="29733" y="7428"/>
                    <a:pt x="29440" y="7135"/>
                    <a:pt x="29105" y="6905"/>
                  </a:cubicBezTo>
                  <a:cubicBezTo>
                    <a:pt x="23686" y="1716"/>
                    <a:pt x="14501" y="42"/>
                    <a:pt x="6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20149825" y="28752300"/>
              <a:ext cx="462625" cy="768775"/>
            </a:xfrm>
            <a:custGeom>
              <a:avLst/>
              <a:gdLst/>
              <a:ahLst/>
              <a:cxnLst/>
              <a:rect l="l" t="t" r="r" b="b"/>
              <a:pathLst>
                <a:path w="18505" h="30751" extrusionOk="0">
                  <a:moveTo>
                    <a:pt x="13598" y="8453"/>
                  </a:moveTo>
                  <a:cubicBezTo>
                    <a:pt x="13593" y="8459"/>
                    <a:pt x="13588" y="8464"/>
                    <a:pt x="13588" y="8474"/>
                  </a:cubicBezTo>
                  <a:lnTo>
                    <a:pt x="13588" y="8474"/>
                  </a:lnTo>
                  <a:cubicBezTo>
                    <a:pt x="13591" y="8467"/>
                    <a:pt x="13595" y="8460"/>
                    <a:pt x="13598" y="8453"/>
                  </a:cubicBezTo>
                  <a:close/>
                  <a:moveTo>
                    <a:pt x="18233" y="0"/>
                  </a:moveTo>
                  <a:cubicBezTo>
                    <a:pt x="18170" y="0"/>
                    <a:pt x="18066" y="42"/>
                    <a:pt x="18003" y="84"/>
                  </a:cubicBezTo>
                  <a:cubicBezTo>
                    <a:pt x="17773" y="293"/>
                    <a:pt x="17563" y="481"/>
                    <a:pt x="17333" y="691"/>
                  </a:cubicBezTo>
                  <a:cubicBezTo>
                    <a:pt x="17255" y="769"/>
                    <a:pt x="17323" y="902"/>
                    <a:pt x="17418" y="902"/>
                  </a:cubicBezTo>
                  <a:cubicBezTo>
                    <a:pt x="17424" y="902"/>
                    <a:pt x="17431" y="901"/>
                    <a:pt x="17438" y="900"/>
                  </a:cubicBezTo>
                  <a:lnTo>
                    <a:pt x="17438" y="900"/>
                  </a:lnTo>
                  <a:cubicBezTo>
                    <a:pt x="17375" y="921"/>
                    <a:pt x="17354" y="942"/>
                    <a:pt x="17291" y="984"/>
                  </a:cubicBezTo>
                  <a:cubicBezTo>
                    <a:pt x="17291" y="984"/>
                    <a:pt x="17270" y="984"/>
                    <a:pt x="17270" y="1005"/>
                  </a:cubicBezTo>
                  <a:cubicBezTo>
                    <a:pt x="17229" y="1025"/>
                    <a:pt x="17187" y="1046"/>
                    <a:pt x="17145" y="1109"/>
                  </a:cubicBezTo>
                  <a:lnTo>
                    <a:pt x="17124" y="1130"/>
                  </a:lnTo>
                  <a:lnTo>
                    <a:pt x="16977" y="1256"/>
                  </a:lnTo>
                  <a:cubicBezTo>
                    <a:pt x="16957" y="1297"/>
                    <a:pt x="16936" y="1318"/>
                    <a:pt x="16915" y="1360"/>
                  </a:cubicBezTo>
                  <a:lnTo>
                    <a:pt x="16852" y="1423"/>
                  </a:lnTo>
                  <a:cubicBezTo>
                    <a:pt x="16203" y="2302"/>
                    <a:pt x="15471" y="4143"/>
                    <a:pt x="14927" y="5524"/>
                  </a:cubicBezTo>
                  <a:cubicBezTo>
                    <a:pt x="14760" y="5922"/>
                    <a:pt x="14613" y="6340"/>
                    <a:pt x="14446" y="6738"/>
                  </a:cubicBezTo>
                  <a:cubicBezTo>
                    <a:pt x="14446" y="6759"/>
                    <a:pt x="14425" y="6779"/>
                    <a:pt x="14425" y="6800"/>
                  </a:cubicBezTo>
                  <a:cubicBezTo>
                    <a:pt x="14425" y="6842"/>
                    <a:pt x="14404" y="6842"/>
                    <a:pt x="14404" y="6863"/>
                  </a:cubicBezTo>
                  <a:cubicBezTo>
                    <a:pt x="14341" y="6968"/>
                    <a:pt x="14320" y="7051"/>
                    <a:pt x="14299" y="7093"/>
                  </a:cubicBezTo>
                  <a:cubicBezTo>
                    <a:pt x="14236" y="7219"/>
                    <a:pt x="14153" y="7365"/>
                    <a:pt x="14111" y="7470"/>
                  </a:cubicBezTo>
                  <a:cubicBezTo>
                    <a:pt x="13930" y="7793"/>
                    <a:pt x="13787" y="8115"/>
                    <a:pt x="13608" y="8438"/>
                  </a:cubicBezTo>
                  <a:lnTo>
                    <a:pt x="13608" y="8438"/>
                  </a:lnTo>
                  <a:cubicBezTo>
                    <a:pt x="13609" y="8436"/>
                    <a:pt x="13609" y="8434"/>
                    <a:pt x="13609" y="8432"/>
                  </a:cubicBezTo>
                  <a:lnTo>
                    <a:pt x="13609" y="8432"/>
                  </a:lnTo>
                  <a:cubicBezTo>
                    <a:pt x="13605" y="8439"/>
                    <a:pt x="13602" y="8446"/>
                    <a:pt x="13598" y="8453"/>
                  </a:cubicBezTo>
                  <a:lnTo>
                    <a:pt x="13598" y="8453"/>
                  </a:lnTo>
                  <a:cubicBezTo>
                    <a:pt x="13599" y="8452"/>
                    <a:pt x="13600" y="8451"/>
                    <a:pt x="13601" y="8450"/>
                  </a:cubicBezTo>
                  <a:lnTo>
                    <a:pt x="13601" y="8450"/>
                  </a:lnTo>
                  <a:cubicBezTo>
                    <a:pt x="13597" y="8458"/>
                    <a:pt x="13592" y="8466"/>
                    <a:pt x="13588" y="8474"/>
                  </a:cubicBezTo>
                  <a:cubicBezTo>
                    <a:pt x="13588" y="8474"/>
                    <a:pt x="13588" y="8474"/>
                    <a:pt x="13588" y="8474"/>
                  </a:cubicBezTo>
                  <a:lnTo>
                    <a:pt x="13588" y="8474"/>
                  </a:lnTo>
                  <a:cubicBezTo>
                    <a:pt x="12527" y="10595"/>
                    <a:pt x="11404" y="12735"/>
                    <a:pt x="10261" y="14814"/>
                  </a:cubicBezTo>
                  <a:cubicBezTo>
                    <a:pt x="8294" y="18308"/>
                    <a:pt x="6181" y="21635"/>
                    <a:pt x="3900" y="24878"/>
                  </a:cubicBezTo>
                  <a:cubicBezTo>
                    <a:pt x="2729" y="26552"/>
                    <a:pt x="1536" y="28226"/>
                    <a:pt x="301" y="29879"/>
                  </a:cubicBezTo>
                  <a:cubicBezTo>
                    <a:pt x="1" y="30291"/>
                    <a:pt x="299" y="30750"/>
                    <a:pt x="688" y="30750"/>
                  </a:cubicBezTo>
                  <a:cubicBezTo>
                    <a:pt x="813" y="30750"/>
                    <a:pt x="948" y="30703"/>
                    <a:pt x="1076" y="30591"/>
                  </a:cubicBezTo>
                  <a:cubicBezTo>
                    <a:pt x="2540" y="29251"/>
                    <a:pt x="4047" y="27787"/>
                    <a:pt x="5532" y="26155"/>
                  </a:cubicBezTo>
                  <a:lnTo>
                    <a:pt x="5532" y="26134"/>
                  </a:lnTo>
                  <a:lnTo>
                    <a:pt x="5616" y="26050"/>
                  </a:lnTo>
                  <a:cubicBezTo>
                    <a:pt x="11726" y="19355"/>
                    <a:pt x="17375" y="10546"/>
                    <a:pt x="18379" y="1988"/>
                  </a:cubicBezTo>
                  <a:lnTo>
                    <a:pt x="18379" y="1883"/>
                  </a:lnTo>
                  <a:cubicBezTo>
                    <a:pt x="18421" y="1360"/>
                    <a:pt x="18484" y="816"/>
                    <a:pt x="18505" y="293"/>
                  </a:cubicBezTo>
                  <a:lnTo>
                    <a:pt x="18505" y="189"/>
                  </a:lnTo>
                  <a:cubicBezTo>
                    <a:pt x="18484" y="84"/>
                    <a:pt x="18379" y="0"/>
                    <a:pt x="18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19279125" y="28273675"/>
              <a:ext cx="2565725" cy="1180375"/>
            </a:xfrm>
            <a:custGeom>
              <a:avLst/>
              <a:gdLst/>
              <a:ahLst/>
              <a:cxnLst/>
              <a:rect l="l" t="t" r="r" b="b"/>
              <a:pathLst>
                <a:path w="102629" h="47215" extrusionOk="0">
                  <a:moveTo>
                    <a:pt x="72729" y="5754"/>
                  </a:moveTo>
                  <a:lnTo>
                    <a:pt x="72729" y="5754"/>
                  </a:lnTo>
                  <a:cubicBezTo>
                    <a:pt x="73231" y="6277"/>
                    <a:pt x="73733" y="6800"/>
                    <a:pt x="74194" y="7365"/>
                  </a:cubicBezTo>
                  <a:cubicBezTo>
                    <a:pt x="74232" y="7403"/>
                    <a:pt x="74269" y="7419"/>
                    <a:pt x="74305" y="7419"/>
                  </a:cubicBezTo>
                  <a:cubicBezTo>
                    <a:pt x="74369" y="7419"/>
                    <a:pt x="74426" y="7369"/>
                    <a:pt x="74466" y="7302"/>
                  </a:cubicBezTo>
                  <a:cubicBezTo>
                    <a:pt x="76328" y="9144"/>
                    <a:pt x="77918" y="11173"/>
                    <a:pt x="79257" y="13391"/>
                  </a:cubicBezTo>
                  <a:lnTo>
                    <a:pt x="79257" y="13433"/>
                  </a:lnTo>
                  <a:cubicBezTo>
                    <a:pt x="80659" y="15777"/>
                    <a:pt x="81789" y="18371"/>
                    <a:pt x="82626" y="21196"/>
                  </a:cubicBezTo>
                  <a:cubicBezTo>
                    <a:pt x="82103" y="21070"/>
                    <a:pt x="81559" y="20966"/>
                    <a:pt x="81036" y="20819"/>
                  </a:cubicBezTo>
                  <a:lnTo>
                    <a:pt x="81036" y="20777"/>
                  </a:lnTo>
                  <a:cubicBezTo>
                    <a:pt x="80994" y="20756"/>
                    <a:pt x="80931" y="20694"/>
                    <a:pt x="80868" y="20694"/>
                  </a:cubicBezTo>
                  <a:cubicBezTo>
                    <a:pt x="80847" y="20694"/>
                    <a:pt x="80847" y="20694"/>
                    <a:pt x="80827" y="20714"/>
                  </a:cubicBezTo>
                  <a:cubicBezTo>
                    <a:pt x="80785" y="20756"/>
                    <a:pt x="80743" y="20777"/>
                    <a:pt x="80722" y="20798"/>
                  </a:cubicBezTo>
                  <a:cubicBezTo>
                    <a:pt x="79885" y="20610"/>
                    <a:pt x="79006" y="20463"/>
                    <a:pt x="78169" y="20275"/>
                  </a:cubicBezTo>
                  <a:lnTo>
                    <a:pt x="78169" y="20254"/>
                  </a:lnTo>
                  <a:cubicBezTo>
                    <a:pt x="78169" y="20254"/>
                    <a:pt x="78169" y="20233"/>
                    <a:pt x="78211" y="20233"/>
                  </a:cubicBezTo>
                  <a:cubicBezTo>
                    <a:pt x="78839" y="14416"/>
                    <a:pt x="76579" y="9834"/>
                    <a:pt x="73043" y="6152"/>
                  </a:cubicBezTo>
                  <a:lnTo>
                    <a:pt x="72729" y="5754"/>
                  </a:lnTo>
                  <a:close/>
                  <a:moveTo>
                    <a:pt x="72311" y="19857"/>
                  </a:moveTo>
                  <a:cubicBezTo>
                    <a:pt x="73985" y="20066"/>
                    <a:pt x="75637" y="20338"/>
                    <a:pt x="77311" y="20610"/>
                  </a:cubicBezTo>
                  <a:cubicBezTo>
                    <a:pt x="76935" y="21091"/>
                    <a:pt x="76579" y="21531"/>
                    <a:pt x="76223" y="22012"/>
                  </a:cubicBezTo>
                  <a:cubicBezTo>
                    <a:pt x="74884" y="23644"/>
                    <a:pt x="73524" y="25297"/>
                    <a:pt x="72164" y="26929"/>
                  </a:cubicBezTo>
                  <a:lnTo>
                    <a:pt x="72164" y="26950"/>
                  </a:lnTo>
                  <a:cubicBezTo>
                    <a:pt x="71516" y="27703"/>
                    <a:pt x="70867" y="28456"/>
                    <a:pt x="70218" y="29230"/>
                  </a:cubicBezTo>
                  <a:cubicBezTo>
                    <a:pt x="69465" y="30109"/>
                    <a:pt x="68712" y="30967"/>
                    <a:pt x="67917" y="31867"/>
                  </a:cubicBezTo>
                  <a:lnTo>
                    <a:pt x="67896" y="31888"/>
                  </a:lnTo>
                  <a:cubicBezTo>
                    <a:pt x="66640" y="33331"/>
                    <a:pt x="65364" y="34733"/>
                    <a:pt x="64067" y="36156"/>
                  </a:cubicBezTo>
                  <a:cubicBezTo>
                    <a:pt x="65615" y="34210"/>
                    <a:pt x="67080" y="32181"/>
                    <a:pt x="68335" y="30067"/>
                  </a:cubicBezTo>
                  <a:cubicBezTo>
                    <a:pt x="68440" y="29879"/>
                    <a:pt x="68586" y="29670"/>
                    <a:pt x="68691" y="29481"/>
                  </a:cubicBezTo>
                  <a:cubicBezTo>
                    <a:pt x="68754" y="29356"/>
                    <a:pt x="68816" y="29251"/>
                    <a:pt x="68900" y="29126"/>
                  </a:cubicBezTo>
                  <a:cubicBezTo>
                    <a:pt x="69047" y="28854"/>
                    <a:pt x="69172" y="28603"/>
                    <a:pt x="69319" y="28331"/>
                  </a:cubicBezTo>
                  <a:lnTo>
                    <a:pt x="69465" y="28017"/>
                  </a:lnTo>
                  <a:lnTo>
                    <a:pt x="69779" y="27389"/>
                  </a:lnTo>
                  <a:cubicBezTo>
                    <a:pt x="69821" y="27285"/>
                    <a:pt x="69883" y="27201"/>
                    <a:pt x="69904" y="27096"/>
                  </a:cubicBezTo>
                  <a:cubicBezTo>
                    <a:pt x="70051" y="26824"/>
                    <a:pt x="70176" y="26552"/>
                    <a:pt x="70302" y="26259"/>
                  </a:cubicBezTo>
                  <a:cubicBezTo>
                    <a:pt x="70344" y="26155"/>
                    <a:pt x="70386" y="26092"/>
                    <a:pt x="70428" y="25987"/>
                  </a:cubicBezTo>
                  <a:cubicBezTo>
                    <a:pt x="70574" y="25715"/>
                    <a:pt x="70679" y="25422"/>
                    <a:pt x="70783" y="25171"/>
                  </a:cubicBezTo>
                  <a:cubicBezTo>
                    <a:pt x="70804" y="25108"/>
                    <a:pt x="70804" y="25088"/>
                    <a:pt x="70825" y="25046"/>
                  </a:cubicBezTo>
                  <a:cubicBezTo>
                    <a:pt x="70930" y="24753"/>
                    <a:pt x="71055" y="24460"/>
                    <a:pt x="71160" y="24167"/>
                  </a:cubicBezTo>
                  <a:cubicBezTo>
                    <a:pt x="71202" y="24104"/>
                    <a:pt x="71223" y="24041"/>
                    <a:pt x="71244" y="23958"/>
                  </a:cubicBezTo>
                  <a:cubicBezTo>
                    <a:pt x="71348" y="23644"/>
                    <a:pt x="71453" y="23330"/>
                    <a:pt x="71557" y="23058"/>
                  </a:cubicBezTo>
                  <a:cubicBezTo>
                    <a:pt x="71557" y="22995"/>
                    <a:pt x="71578" y="22974"/>
                    <a:pt x="71578" y="22911"/>
                  </a:cubicBezTo>
                  <a:cubicBezTo>
                    <a:pt x="71683" y="22598"/>
                    <a:pt x="71767" y="22326"/>
                    <a:pt x="71850" y="22012"/>
                  </a:cubicBezTo>
                  <a:cubicBezTo>
                    <a:pt x="71850" y="21970"/>
                    <a:pt x="71871" y="21949"/>
                    <a:pt x="71871" y="21928"/>
                  </a:cubicBezTo>
                  <a:cubicBezTo>
                    <a:pt x="71955" y="21593"/>
                    <a:pt x="72039" y="21279"/>
                    <a:pt x="72101" y="20924"/>
                  </a:cubicBezTo>
                  <a:cubicBezTo>
                    <a:pt x="72101" y="20903"/>
                    <a:pt x="72143" y="20882"/>
                    <a:pt x="72143" y="20819"/>
                  </a:cubicBezTo>
                  <a:cubicBezTo>
                    <a:pt x="72206" y="20505"/>
                    <a:pt x="72269" y="20170"/>
                    <a:pt x="72311" y="19857"/>
                  </a:cubicBezTo>
                  <a:close/>
                  <a:moveTo>
                    <a:pt x="64761" y="0"/>
                  </a:moveTo>
                  <a:cubicBezTo>
                    <a:pt x="64113" y="0"/>
                    <a:pt x="63614" y="912"/>
                    <a:pt x="64213" y="1423"/>
                  </a:cubicBezTo>
                  <a:cubicBezTo>
                    <a:pt x="65238" y="2281"/>
                    <a:pt x="66180" y="3243"/>
                    <a:pt x="67059" y="4269"/>
                  </a:cubicBezTo>
                  <a:lnTo>
                    <a:pt x="67080" y="4269"/>
                  </a:lnTo>
                  <a:lnTo>
                    <a:pt x="67122" y="4289"/>
                  </a:lnTo>
                  <a:cubicBezTo>
                    <a:pt x="67122" y="4331"/>
                    <a:pt x="67143" y="4331"/>
                    <a:pt x="67143" y="4331"/>
                  </a:cubicBezTo>
                  <a:lnTo>
                    <a:pt x="67143" y="4352"/>
                  </a:lnTo>
                  <a:lnTo>
                    <a:pt x="67163" y="4373"/>
                  </a:lnTo>
                  <a:cubicBezTo>
                    <a:pt x="69904" y="7574"/>
                    <a:pt x="72143" y="11299"/>
                    <a:pt x="74382" y="14940"/>
                  </a:cubicBezTo>
                  <a:cubicBezTo>
                    <a:pt x="75031" y="16007"/>
                    <a:pt x="75700" y="17053"/>
                    <a:pt x="76349" y="18078"/>
                  </a:cubicBezTo>
                  <a:cubicBezTo>
                    <a:pt x="76433" y="18183"/>
                    <a:pt x="76474" y="18287"/>
                    <a:pt x="76558" y="18392"/>
                  </a:cubicBezTo>
                  <a:cubicBezTo>
                    <a:pt x="76746" y="18664"/>
                    <a:pt x="76893" y="18915"/>
                    <a:pt x="77081" y="19187"/>
                  </a:cubicBezTo>
                  <a:cubicBezTo>
                    <a:pt x="77102" y="19229"/>
                    <a:pt x="77165" y="19292"/>
                    <a:pt x="77186" y="19334"/>
                  </a:cubicBezTo>
                  <a:cubicBezTo>
                    <a:pt x="77374" y="19606"/>
                    <a:pt x="77542" y="19878"/>
                    <a:pt x="77730" y="20150"/>
                  </a:cubicBezTo>
                  <a:cubicBezTo>
                    <a:pt x="77709" y="20150"/>
                    <a:pt x="77688" y="20170"/>
                    <a:pt x="77625" y="20191"/>
                  </a:cubicBezTo>
                  <a:cubicBezTo>
                    <a:pt x="75575" y="19815"/>
                    <a:pt x="73524" y="19501"/>
                    <a:pt x="71453" y="19229"/>
                  </a:cubicBezTo>
                  <a:cubicBezTo>
                    <a:pt x="72039" y="13956"/>
                    <a:pt x="68963" y="9248"/>
                    <a:pt x="64862" y="5796"/>
                  </a:cubicBezTo>
                  <a:lnTo>
                    <a:pt x="64841" y="5754"/>
                  </a:lnTo>
                  <a:lnTo>
                    <a:pt x="64820" y="5754"/>
                  </a:lnTo>
                  <a:cubicBezTo>
                    <a:pt x="62016" y="3411"/>
                    <a:pt x="58710" y="1611"/>
                    <a:pt x="55739" y="565"/>
                  </a:cubicBezTo>
                  <a:cubicBezTo>
                    <a:pt x="55650" y="534"/>
                    <a:pt x="55563" y="520"/>
                    <a:pt x="55478" y="520"/>
                  </a:cubicBezTo>
                  <a:cubicBezTo>
                    <a:pt x="54985" y="520"/>
                    <a:pt x="54588" y="997"/>
                    <a:pt x="54588" y="1444"/>
                  </a:cubicBezTo>
                  <a:cubicBezTo>
                    <a:pt x="54588" y="1674"/>
                    <a:pt x="54693" y="1946"/>
                    <a:pt x="54986" y="2072"/>
                  </a:cubicBezTo>
                  <a:cubicBezTo>
                    <a:pt x="55509" y="2364"/>
                    <a:pt x="55990" y="2678"/>
                    <a:pt x="56492" y="2992"/>
                  </a:cubicBezTo>
                  <a:cubicBezTo>
                    <a:pt x="56513" y="2992"/>
                    <a:pt x="56513" y="3013"/>
                    <a:pt x="56555" y="3034"/>
                  </a:cubicBezTo>
                  <a:cubicBezTo>
                    <a:pt x="57811" y="4038"/>
                    <a:pt x="59087" y="4980"/>
                    <a:pt x="60342" y="5942"/>
                  </a:cubicBezTo>
                  <a:lnTo>
                    <a:pt x="60363" y="5942"/>
                  </a:lnTo>
                  <a:cubicBezTo>
                    <a:pt x="61849" y="7261"/>
                    <a:pt x="63272" y="8683"/>
                    <a:pt x="64611" y="10211"/>
                  </a:cubicBezTo>
                  <a:cubicBezTo>
                    <a:pt x="66619" y="12450"/>
                    <a:pt x="68021" y="15128"/>
                    <a:pt x="69758" y="17576"/>
                  </a:cubicBezTo>
                  <a:cubicBezTo>
                    <a:pt x="69779" y="17618"/>
                    <a:pt x="69800" y="17639"/>
                    <a:pt x="69800" y="17681"/>
                  </a:cubicBezTo>
                  <a:cubicBezTo>
                    <a:pt x="69883" y="17827"/>
                    <a:pt x="69988" y="17932"/>
                    <a:pt x="70072" y="18057"/>
                  </a:cubicBezTo>
                  <a:cubicBezTo>
                    <a:pt x="70114" y="18141"/>
                    <a:pt x="70176" y="18183"/>
                    <a:pt x="70218" y="18266"/>
                  </a:cubicBezTo>
                  <a:cubicBezTo>
                    <a:pt x="70302" y="18371"/>
                    <a:pt x="70344" y="18455"/>
                    <a:pt x="70428" y="18559"/>
                  </a:cubicBezTo>
                  <a:cubicBezTo>
                    <a:pt x="70511" y="18664"/>
                    <a:pt x="70595" y="18769"/>
                    <a:pt x="70700" y="18873"/>
                  </a:cubicBezTo>
                  <a:cubicBezTo>
                    <a:pt x="70741" y="18915"/>
                    <a:pt x="70804" y="18999"/>
                    <a:pt x="70846" y="19041"/>
                  </a:cubicBezTo>
                  <a:cubicBezTo>
                    <a:pt x="70909" y="19103"/>
                    <a:pt x="70930" y="19145"/>
                    <a:pt x="70992" y="19208"/>
                  </a:cubicBezTo>
                  <a:cubicBezTo>
                    <a:pt x="69570" y="19020"/>
                    <a:pt x="68147" y="18894"/>
                    <a:pt x="66745" y="18769"/>
                  </a:cubicBezTo>
                  <a:lnTo>
                    <a:pt x="66766" y="18769"/>
                  </a:lnTo>
                  <a:cubicBezTo>
                    <a:pt x="66763" y="18768"/>
                    <a:pt x="66761" y="18768"/>
                    <a:pt x="66758" y="18768"/>
                  </a:cubicBezTo>
                  <a:lnTo>
                    <a:pt x="66758" y="18768"/>
                  </a:lnTo>
                  <a:cubicBezTo>
                    <a:pt x="66814" y="18763"/>
                    <a:pt x="66854" y="18725"/>
                    <a:pt x="66912" y="18706"/>
                  </a:cubicBezTo>
                  <a:lnTo>
                    <a:pt x="66933" y="18685"/>
                  </a:lnTo>
                  <a:cubicBezTo>
                    <a:pt x="66975" y="18601"/>
                    <a:pt x="67017" y="18497"/>
                    <a:pt x="66954" y="18413"/>
                  </a:cubicBezTo>
                  <a:cubicBezTo>
                    <a:pt x="63837" y="14228"/>
                    <a:pt x="59673" y="10608"/>
                    <a:pt x="55216" y="7512"/>
                  </a:cubicBezTo>
                  <a:cubicBezTo>
                    <a:pt x="55174" y="7491"/>
                    <a:pt x="55153" y="7491"/>
                    <a:pt x="55132" y="7470"/>
                  </a:cubicBezTo>
                  <a:cubicBezTo>
                    <a:pt x="54233" y="6842"/>
                    <a:pt x="53333" y="6256"/>
                    <a:pt x="52412" y="5691"/>
                  </a:cubicBezTo>
                  <a:cubicBezTo>
                    <a:pt x="52391" y="5691"/>
                    <a:pt x="52391" y="5649"/>
                    <a:pt x="52350" y="5629"/>
                  </a:cubicBezTo>
                  <a:cubicBezTo>
                    <a:pt x="51701" y="5210"/>
                    <a:pt x="51052" y="4813"/>
                    <a:pt x="50404" y="4436"/>
                  </a:cubicBezTo>
                  <a:cubicBezTo>
                    <a:pt x="49211" y="3745"/>
                    <a:pt x="48039" y="3076"/>
                    <a:pt x="46888" y="2469"/>
                  </a:cubicBezTo>
                  <a:cubicBezTo>
                    <a:pt x="46771" y="2407"/>
                    <a:pt x="46661" y="2379"/>
                    <a:pt x="46560" y="2379"/>
                  </a:cubicBezTo>
                  <a:cubicBezTo>
                    <a:pt x="46119" y="2379"/>
                    <a:pt x="45860" y="2901"/>
                    <a:pt x="46031" y="3327"/>
                  </a:cubicBezTo>
                  <a:lnTo>
                    <a:pt x="46051" y="3348"/>
                  </a:lnTo>
                  <a:cubicBezTo>
                    <a:pt x="46072" y="3432"/>
                    <a:pt x="46114" y="3515"/>
                    <a:pt x="46177" y="3599"/>
                  </a:cubicBezTo>
                  <a:cubicBezTo>
                    <a:pt x="50445" y="8118"/>
                    <a:pt x="55551" y="12722"/>
                    <a:pt x="61137" y="16007"/>
                  </a:cubicBezTo>
                  <a:cubicBezTo>
                    <a:pt x="61179" y="16049"/>
                    <a:pt x="61200" y="16049"/>
                    <a:pt x="61221" y="16069"/>
                  </a:cubicBezTo>
                  <a:cubicBezTo>
                    <a:pt x="61514" y="16258"/>
                    <a:pt x="61807" y="16404"/>
                    <a:pt x="62121" y="16572"/>
                  </a:cubicBezTo>
                  <a:cubicBezTo>
                    <a:pt x="62184" y="16613"/>
                    <a:pt x="62267" y="16634"/>
                    <a:pt x="62351" y="16697"/>
                  </a:cubicBezTo>
                  <a:cubicBezTo>
                    <a:pt x="62644" y="16844"/>
                    <a:pt x="62916" y="17011"/>
                    <a:pt x="63230" y="17157"/>
                  </a:cubicBezTo>
                  <a:cubicBezTo>
                    <a:pt x="63376" y="17220"/>
                    <a:pt x="63481" y="17304"/>
                    <a:pt x="63606" y="17346"/>
                  </a:cubicBezTo>
                  <a:cubicBezTo>
                    <a:pt x="63816" y="17450"/>
                    <a:pt x="64004" y="17555"/>
                    <a:pt x="64213" y="17639"/>
                  </a:cubicBezTo>
                  <a:cubicBezTo>
                    <a:pt x="64360" y="17722"/>
                    <a:pt x="64548" y="17785"/>
                    <a:pt x="64715" y="17869"/>
                  </a:cubicBezTo>
                  <a:cubicBezTo>
                    <a:pt x="64946" y="17973"/>
                    <a:pt x="65155" y="18078"/>
                    <a:pt x="65385" y="18183"/>
                  </a:cubicBezTo>
                  <a:cubicBezTo>
                    <a:pt x="65531" y="18266"/>
                    <a:pt x="65699" y="18308"/>
                    <a:pt x="65866" y="18392"/>
                  </a:cubicBezTo>
                  <a:lnTo>
                    <a:pt x="66410" y="18622"/>
                  </a:lnTo>
                  <a:cubicBezTo>
                    <a:pt x="66512" y="18683"/>
                    <a:pt x="66615" y="18705"/>
                    <a:pt x="66717" y="18764"/>
                  </a:cubicBezTo>
                  <a:lnTo>
                    <a:pt x="66717" y="18764"/>
                  </a:lnTo>
                  <a:cubicBezTo>
                    <a:pt x="63282" y="18461"/>
                    <a:pt x="59832" y="18310"/>
                    <a:pt x="56381" y="18310"/>
                  </a:cubicBezTo>
                  <a:cubicBezTo>
                    <a:pt x="45847" y="18310"/>
                    <a:pt x="35302" y="19722"/>
                    <a:pt x="25149" y="22556"/>
                  </a:cubicBezTo>
                  <a:cubicBezTo>
                    <a:pt x="25756" y="22221"/>
                    <a:pt x="26341" y="21865"/>
                    <a:pt x="26906" y="21510"/>
                  </a:cubicBezTo>
                  <a:cubicBezTo>
                    <a:pt x="26927" y="21489"/>
                    <a:pt x="26969" y="21447"/>
                    <a:pt x="26969" y="21426"/>
                  </a:cubicBezTo>
                  <a:lnTo>
                    <a:pt x="26969" y="21321"/>
                  </a:lnTo>
                  <a:cubicBezTo>
                    <a:pt x="26969" y="21300"/>
                    <a:pt x="26969" y="21300"/>
                    <a:pt x="26927" y="21279"/>
                  </a:cubicBezTo>
                  <a:cubicBezTo>
                    <a:pt x="27409" y="21196"/>
                    <a:pt x="27848" y="21112"/>
                    <a:pt x="28287" y="21007"/>
                  </a:cubicBezTo>
                  <a:cubicBezTo>
                    <a:pt x="28664" y="20924"/>
                    <a:pt x="28999" y="20861"/>
                    <a:pt x="29375" y="20756"/>
                  </a:cubicBezTo>
                  <a:cubicBezTo>
                    <a:pt x="29396" y="20756"/>
                    <a:pt x="29396" y="20714"/>
                    <a:pt x="29417" y="20714"/>
                  </a:cubicBezTo>
                  <a:cubicBezTo>
                    <a:pt x="29543" y="20673"/>
                    <a:pt x="29543" y="20547"/>
                    <a:pt x="29501" y="20442"/>
                  </a:cubicBezTo>
                  <a:cubicBezTo>
                    <a:pt x="29480" y="20380"/>
                    <a:pt x="29417" y="20338"/>
                    <a:pt x="29375" y="20296"/>
                  </a:cubicBezTo>
                  <a:cubicBezTo>
                    <a:pt x="27701" y="19710"/>
                    <a:pt x="25881" y="19354"/>
                    <a:pt x="23998" y="19208"/>
                  </a:cubicBezTo>
                  <a:lnTo>
                    <a:pt x="23935" y="19208"/>
                  </a:lnTo>
                  <a:cubicBezTo>
                    <a:pt x="23580" y="19187"/>
                    <a:pt x="23224" y="19145"/>
                    <a:pt x="22889" y="19124"/>
                  </a:cubicBezTo>
                  <a:lnTo>
                    <a:pt x="22722" y="19124"/>
                  </a:lnTo>
                  <a:cubicBezTo>
                    <a:pt x="22408" y="19124"/>
                    <a:pt x="22073" y="19103"/>
                    <a:pt x="21759" y="19103"/>
                  </a:cubicBezTo>
                  <a:lnTo>
                    <a:pt x="20295" y="19103"/>
                  </a:lnTo>
                  <a:cubicBezTo>
                    <a:pt x="20002" y="19103"/>
                    <a:pt x="19751" y="19124"/>
                    <a:pt x="19458" y="19124"/>
                  </a:cubicBezTo>
                  <a:cubicBezTo>
                    <a:pt x="19332" y="19124"/>
                    <a:pt x="19186" y="19145"/>
                    <a:pt x="19060" y="19145"/>
                  </a:cubicBezTo>
                  <a:cubicBezTo>
                    <a:pt x="18830" y="19187"/>
                    <a:pt x="18558" y="19187"/>
                    <a:pt x="18328" y="19208"/>
                  </a:cubicBezTo>
                  <a:cubicBezTo>
                    <a:pt x="18181" y="19229"/>
                    <a:pt x="18014" y="19229"/>
                    <a:pt x="17867" y="19250"/>
                  </a:cubicBezTo>
                  <a:cubicBezTo>
                    <a:pt x="17658" y="19292"/>
                    <a:pt x="17407" y="19313"/>
                    <a:pt x="17198" y="19334"/>
                  </a:cubicBezTo>
                  <a:cubicBezTo>
                    <a:pt x="17030" y="19354"/>
                    <a:pt x="16842" y="19396"/>
                    <a:pt x="16654" y="19396"/>
                  </a:cubicBezTo>
                  <a:cubicBezTo>
                    <a:pt x="16466" y="19417"/>
                    <a:pt x="16256" y="19438"/>
                    <a:pt x="16089" y="19459"/>
                  </a:cubicBezTo>
                  <a:cubicBezTo>
                    <a:pt x="15880" y="19501"/>
                    <a:pt x="15670" y="19522"/>
                    <a:pt x="15482" y="19543"/>
                  </a:cubicBezTo>
                  <a:cubicBezTo>
                    <a:pt x="15294" y="19564"/>
                    <a:pt x="15147" y="19606"/>
                    <a:pt x="14959" y="19626"/>
                  </a:cubicBezTo>
                  <a:cubicBezTo>
                    <a:pt x="14750" y="19647"/>
                    <a:pt x="14520" y="19710"/>
                    <a:pt x="14310" y="19731"/>
                  </a:cubicBezTo>
                  <a:cubicBezTo>
                    <a:pt x="14143" y="19752"/>
                    <a:pt x="13955" y="19773"/>
                    <a:pt x="13808" y="19836"/>
                  </a:cubicBezTo>
                  <a:cubicBezTo>
                    <a:pt x="13599" y="19878"/>
                    <a:pt x="13390" y="19919"/>
                    <a:pt x="13181" y="19961"/>
                  </a:cubicBezTo>
                  <a:cubicBezTo>
                    <a:pt x="12971" y="20024"/>
                    <a:pt x="12741" y="20045"/>
                    <a:pt x="12532" y="20087"/>
                  </a:cubicBezTo>
                  <a:cubicBezTo>
                    <a:pt x="12364" y="20129"/>
                    <a:pt x="12218" y="20170"/>
                    <a:pt x="12051" y="20191"/>
                  </a:cubicBezTo>
                  <a:cubicBezTo>
                    <a:pt x="12030" y="20191"/>
                    <a:pt x="12009" y="20191"/>
                    <a:pt x="11967" y="20233"/>
                  </a:cubicBezTo>
                  <a:cubicBezTo>
                    <a:pt x="11611" y="20296"/>
                    <a:pt x="11276" y="20380"/>
                    <a:pt x="10900" y="20484"/>
                  </a:cubicBezTo>
                  <a:cubicBezTo>
                    <a:pt x="10889" y="20474"/>
                    <a:pt x="10863" y="20469"/>
                    <a:pt x="10829" y="20469"/>
                  </a:cubicBezTo>
                  <a:cubicBezTo>
                    <a:pt x="10795" y="20469"/>
                    <a:pt x="10753" y="20474"/>
                    <a:pt x="10712" y="20484"/>
                  </a:cubicBezTo>
                  <a:cubicBezTo>
                    <a:pt x="10544" y="20568"/>
                    <a:pt x="10293" y="20610"/>
                    <a:pt x="10126" y="20694"/>
                  </a:cubicBezTo>
                  <a:cubicBezTo>
                    <a:pt x="7092" y="21489"/>
                    <a:pt x="4204" y="22493"/>
                    <a:pt x="1756" y="23581"/>
                  </a:cubicBezTo>
                  <a:cubicBezTo>
                    <a:pt x="1401" y="23719"/>
                    <a:pt x="1381" y="24341"/>
                    <a:pt x="1801" y="24341"/>
                  </a:cubicBezTo>
                  <a:cubicBezTo>
                    <a:pt x="1826" y="24341"/>
                    <a:pt x="1853" y="24339"/>
                    <a:pt x="1882" y="24334"/>
                  </a:cubicBezTo>
                  <a:cubicBezTo>
                    <a:pt x="2279" y="24272"/>
                    <a:pt x="2656" y="24209"/>
                    <a:pt x="3053" y="24146"/>
                  </a:cubicBezTo>
                  <a:lnTo>
                    <a:pt x="3074" y="24146"/>
                  </a:lnTo>
                  <a:cubicBezTo>
                    <a:pt x="7510" y="23476"/>
                    <a:pt x="11925" y="22786"/>
                    <a:pt x="16340" y="22221"/>
                  </a:cubicBezTo>
                  <a:cubicBezTo>
                    <a:pt x="16926" y="22137"/>
                    <a:pt x="17470" y="22075"/>
                    <a:pt x="18077" y="22033"/>
                  </a:cubicBezTo>
                  <a:lnTo>
                    <a:pt x="18244" y="22033"/>
                  </a:lnTo>
                  <a:cubicBezTo>
                    <a:pt x="19960" y="21907"/>
                    <a:pt x="21696" y="21823"/>
                    <a:pt x="23412" y="21698"/>
                  </a:cubicBezTo>
                  <a:lnTo>
                    <a:pt x="23433" y="21698"/>
                  </a:lnTo>
                  <a:cubicBezTo>
                    <a:pt x="22994" y="21761"/>
                    <a:pt x="22575" y="21844"/>
                    <a:pt x="22115" y="21928"/>
                  </a:cubicBezTo>
                  <a:cubicBezTo>
                    <a:pt x="21906" y="21949"/>
                    <a:pt x="21696" y="22012"/>
                    <a:pt x="21487" y="22054"/>
                  </a:cubicBezTo>
                  <a:cubicBezTo>
                    <a:pt x="21278" y="22116"/>
                    <a:pt x="21069" y="22137"/>
                    <a:pt x="20859" y="22179"/>
                  </a:cubicBezTo>
                  <a:cubicBezTo>
                    <a:pt x="20587" y="22242"/>
                    <a:pt x="20295" y="22284"/>
                    <a:pt x="20002" y="22367"/>
                  </a:cubicBezTo>
                  <a:cubicBezTo>
                    <a:pt x="19897" y="22388"/>
                    <a:pt x="19792" y="22430"/>
                    <a:pt x="19667" y="22451"/>
                  </a:cubicBezTo>
                  <a:cubicBezTo>
                    <a:pt x="13160" y="23811"/>
                    <a:pt x="6631" y="25883"/>
                    <a:pt x="501" y="27829"/>
                  </a:cubicBezTo>
                  <a:cubicBezTo>
                    <a:pt x="292" y="27912"/>
                    <a:pt x="145" y="28080"/>
                    <a:pt x="103" y="28226"/>
                  </a:cubicBezTo>
                  <a:cubicBezTo>
                    <a:pt x="1" y="28615"/>
                    <a:pt x="199" y="29064"/>
                    <a:pt x="677" y="29064"/>
                  </a:cubicBezTo>
                  <a:cubicBezTo>
                    <a:pt x="688" y="29064"/>
                    <a:pt x="699" y="29063"/>
                    <a:pt x="710" y="29063"/>
                  </a:cubicBezTo>
                  <a:cubicBezTo>
                    <a:pt x="1714" y="29021"/>
                    <a:pt x="2761" y="28937"/>
                    <a:pt x="3807" y="28833"/>
                  </a:cubicBezTo>
                  <a:cubicBezTo>
                    <a:pt x="6631" y="28561"/>
                    <a:pt x="9498" y="28101"/>
                    <a:pt x="12281" y="27452"/>
                  </a:cubicBezTo>
                  <a:lnTo>
                    <a:pt x="12323" y="27452"/>
                  </a:lnTo>
                  <a:cubicBezTo>
                    <a:pt x="12657" y="27368"/>
                    <a:pt x="13013" y="27285"/>
                    <a:pt x="13369" y="27180"/>
                  </a:cubicBezTo>
                  <a:cubicBezTo>
                    <a:pt x="13411" y="27159"/>
                    <a:pt x="13473" y="27159"/>
                    <a:pt x="13536" y="27138"/>
                  </a:cubicBezTo>
                  <a:cubicBezTo>
                    <a:pt x="14206" y="26971"/>
                    <a:pt x="14854" y="26782"/>
                    <a:pt x="15482" y="26615"/>
                  </a:cubicBezTo>
                  <a:cubicBezTo>
                    <a:pt x="15524" y="26573"/>
                    <a:pt x="15587" y="26573"/>
                    <a:pt x="15629" y="26552"/>
                  </a:cubicBezTo>
                  <a:cubicBezTo>
                    <a:pt x="15880" y="26468"/>
                    <a:pt x="16089" y="26427"/>
                    <a:pt x="16319" y="26343"/>
                  </a:cubicBezTo>
                  <a:cubicBezTo>
                    <a:pt x="16549" y="26259"/>
                    <a:pt x="16758" y="26217"/>
                    <a:pt x="16989" y="26134"/>
                  </a:cubicBezTo>
                  <a:cubicBezTo>
                    <a:pt x="17177" y="26092"/>
                    <a:pt x="17365" y="26008"/>
                    <a:pt x="17554" y="25945"/>
                  </a:cubicBezTo>
                  <a:cubicBezTo>
                    <a:pt x="17888" y="25841"/>
                    <a:pt x="18223" y="25715"/>
                    <a:pt x="18558" y="25590"/>
                  </a:cubicBezTo>
                  <a:lnTo>
                    <a:pt x="18809" y="25506"/>
                  </a:lnTo>
                  <a:cubicBezTo>
                    <a:pt x="19248" y="25360"/>
                    <a:pt x="19688" y="25171"/>
                    <a:pt x="20127" y="24983"/>
                  </a:cubicBezTo>
                  <a:lnTo>
                    <a:pt x="20295" y="24899"/>
                  </a:lnTo>
                  <a:cubicBezTo>
                    <a:pt x="20713" y="24753"/>
                    <a:pt x="21111" y="24564"/>
                    <a:pt x="21529" y="24376"/>
                  </a:cubicBezTo>
                  <a:cubicBezTo>
                    <a:pt x="21550" y="24355"/>
                    <a:pt x="21592" y="24355"/>
                    <a:pt x="21634" y="24334"/>
                  </a:cubicBezTo>
                  <a:cubicBezTo>
                    <a:pt x="22094" y="24125"/>
                    <a:pt x="22596" y="23895"/>
                    <a:pt x="23036" y="23686"/>
                  </a:cubicBezTo>
                  <a:cubicBezTo>
                    <a:pt x="24458" y="23267"/>
                    <a:pt x="25860" y="22891"/>
                    <a:pt x="27283" y="22535"/>
                  </a:cubicBezTo>
                  <a:lnTo>
                    <a:pt x="27283" y="22535"/>
                  </a:lnTo>
                  <a:cubicBezTo>
                    <a:pt x="25839" y="23414"/>
                    <a:pt x="24458" y="24460"/>
                    <a:pt x="23119" y="25527"/>
                  </a:cubicBezTo>
                  <a:cubicBezTo>
                    <a:pt x="22115" y="26343"/>
                    <a:pt x="21131" y="27180"/>
                    <a:pt x="20127" y="28017"/>
                  </a:cubicBezTo>
                  <a:cubicBezTo>
                    <a:pt x="18558" y="29356"/>
                    <a:pt x="16968" y="30653"/>
                    <a:pt x="15294" y="31804"/>
                  </a:cubicBezTo>
                  <a:cubicBezTo>
                    <a:pt x="15001" y="31992"/>
                    <a:pt x="14750" y="32181"/>
                    <a:pt x="14457" y="32369"/>
                  </a:cubicBezTo>
                  <a:cubicBezTo>
                    <a:pt x="14373" y="32411"/>
                    <a:pt x="14310" y="32474"/>
                    <a:pt x="14206" y="32536"/>
                  </a:cubicBezTo>
                  <a:cubicBezTo>
                    <a:pt x="13934" y="32704"/>
                    <a:pt x="13683" y="32892"/>
                    <a:pt x="13411" y="33038"/>
                  </a:cubicBezTo>
                  <a:cubicBezTo>
                    <a:pt x="13285" y="33122"/>
                    <a:pt x="13118" y="33227"/>
                    <a:pt x="12992" y="33311"/>
                  </a:cubicBezTo>
                  <a:cubicBezTo>
                    <a:pt x="12364" y="33687"/>
                    <a:pt x="11737" y="34085"/>
                    <a:pt x="11109" y="34461"/>
                  </a:cubicBezTo>
                  <a:lnTo>
                    <a:pt x="11130" y="34461"/>
                  </a:lnTo>
                  <a:cubicBezTo>
                    <a:pt x="8787" y="35884"/>
                    <a:pt x="6380" y="37244"/>
                    <a:pt x="4058" y="38667"/>
                  </a:cubicBezTo>
                  <a:cubicBezTo>
                    <a:pt x="4016" y="38667"/>
                    <a:pt x="3995" y="38667"/>
                    <a:pt x="3995" y="38688"/>
                  </a:cubicBezTo>
                  <a:cubicBezTo>
                    <a:pt x="3346" y="39064"/>
                    <a:pt x="2719" y="39441"/>
                    <a:pt x="2091" y="39860"/>
                  </a:cubicBezTo>
                  <a:cubicBezTo>
                    <a:pt x="1453" y="40285"/>
                    <a:pt x="1834" y="41175"/>
                    <a:pt x="2490" y="41175"/>
                  </a:cubicBezTo>
                  <a:cubicBezTo>
                    <a:pt x="2543" y="41175"/>
                    <a:pt x="2599" y="41170"/>
                    <a:pt x="2656" y="41157"/>
                  </a:cubicBezTo>
                  <a:cubicBezTo>
                    <a:pt x="2949" y="41094"/>
                    <a:pt x="3263" y="41010"/>
                    <a:pt x="3556" y="40906"/>
                  </a:cubicBezTo>
                  <a:cubicBezTo>
                    <a:pt x="10168" y="39190"/>
                    <a:pt x="17826" y="34838"/>
                    <a:pt x="22994" y="29272"/>
                  </a:cubicBezTo>
                  <a:lnTo>
                    <a:pt x="23015" y="29251"/>
                  </a:lnTo>
                  <a:cubicBezTo>
                    <a:pt x="23224" y="29021"/>
                    <a:pt x="23454" y="28770"/>
                    <a:pt x="23663" y="28540"/>
                  </a:cubicBezTo>
                  <a:cubicBezTo>
                    <a:pt x="23768" y="28435"/>
                    <a:pt x="23852" y="28331"/>
                    <a:pt x="23956" y="28205"/>
                  </a:cubicBezTo>
                  <a:cubicBezTo>
                    <a:pt x="24040" y="28121"/>
                    <a:pt x="24103" y="28017"/>
                    <a:pt x="24165" y="27933"/>
                  </a:cubicBezTo>
                  <a:cubicBezTo>
                    <a:pt x="24312" y="27724"/>
                    <a:pt x="24479" y="27557"/>
                    <a:pt x="24626" y="27347"/>
                  </a:cubicBezTo>
                  <a:cubicBezTo>
                    <a:pt x="24688" y="27285"/>
                    <a:pt x="24709" y="27243"/>
                    <a:pt x="24772" y="27180"/>
                  </a:cubicBezTo>
                  <a:cubicBezTo>
                    <a:pt x="25128" y="26720"/>
                    <a:pt x="25463" y="26238"/>
                    <a:pt x="25777" y="25778"/>
                  </a:cubicBezTo>
                  <a:cubicBezTo>
                    <a:pt x="25777" y="25778"/>
                    <a:pt x="25777" y="25736"/>
                    <a:pt x="25818" y="25736"/>
                  </a:cubicBezTo>
                  <a:cubicBezTo>
                    <a:pt x="26488" y="24732"/>
                    <a:pt x="27095" y="23644"/>
                    <a:pt x="27555" y="22577"/>
                  </a:cubicBezTo>
                  <a:cubicBezTo>
                    <a:pt x="27597" y="22535"/>
                    <a:pt x="27555" y="22472"/>
                    <a:pt x="27534" y="22451"/>
                  </a:cubicBezTo>
                  <a:cubicBezTo>
                    <a:pt x="29020" y="22075"/>
                    <a:pt x="30526" y="21740"/>
                    <a:pt x="32012" y="21426"/>
                  </a:cubicBezTo>
                  <a:lnTo>
                    <a:pt x="32012" y="21426"/>
                  </a:lnTo>
                  <a:cubicBezTo>
                    <a:pt x="28329" y="25171"/>
                    <a:pt x="25463" y="29649"/>
                    <a:pt x="22052" y="33583"/>
                  </a:cubicBezTo>
                  <a:cubicBezTo>
                    <a:pt x="21947" y="33729"/>
                    <a:pt x="21843" y="33834"/>
                    <a:pt x="21738" y="33959"/>
                  </a:cubicBezTo>
                  <a:cubicBezTo>
                    <a:pt x="21027" y="34775"/>
                    <a:pt x="20315" y="35549"/>
                    <a:pt x="19604" y="36365"/>
                  </a:cubicBezTo>
                  <a:cubicBezTo>
                    <a:pt x="17365" y="38876"/>
                    <a:pt x="15085" y="41366"/>
                    <a:pt x="12804" y="43835"/>
                  </a:cubicBezTo>
                  <a:lnTo>
                    <a:pt x="12783" y="43835"/>
                  </a:lnTo>
                  <a:cubicBezTo>
                    <a:pt x="12323" y="44358"/>
                    <a:pt x="11841" y="44860"/>
                    <a:pt x="11381" y="45383"/>
                  </a:cubicBezTo>
                  <a:cubicBezTo>
                    <a:pt x="11130" y="45655"/>
                    <a:pt x="11297" y="46074"/>
                    <a:pt x="11590" y="46179"/>
                  </a:cubicBezTo>
                  <a:cubicBezTo>
                    <a:pt x="11631" y="46195"/>
                    <a:pt x="11678" y="46205"/>
                    <a:pt x="11727" y="46205"/>
                  </a:cubicBezTo>
                  <a:cubicBezTo>
                    <a:pt x="11805" y="46205"/>
                    <a:pt x="11890" y="46180"/>
                    <a:pt x="11967" y="46116"/>
                  </a:cubicBezTo>
                  <a:cubicBezTo>
                    <a:pt x="20211" y="40173"/>
                    <a:pt x="28873" y="31218"/>
                    <a:pt x="32137" y="21384"/>
                  </a:cubicBezTo>
                  <a:cubicBezTo>
                    <a:pt x="37138" y="20338"/>
                    <a:pt x="42243" y="19626"/>
                    <a:pt x="47391" y="19229"/>
                  </a:cubicBezTo>
                  <a:lnTo>
                    <a:pt x="47391" y="19229"/>
                  </a:lnTo>
                  <a:cubicBezTo>
                    <a:pt x="47370" y="19250"/>
                    <a:pt x="47328" y="19250"/>
                    <a:pt x="47307" y="19292"/>
                  </a:cubicBezTo>
                  <a:cubicBezTo>
                    <a:pt x="46951" y="19543"/>
                    <a:pt x="46596" y="19815"/>
                    <a:pt x="46240" y="20066"/>
                  </a:cubicBezTo>
                  <a:cubicBezTo>
                    <a:pt x="46156" y="20129"/>
                    <a:pt x="46156" y="20254"/>
                    <a:pt x="46261" y="20275"/>
                  </a:cubicBezTo>
                  <a:cubicBezTo>
                    <a:pt x="46344" y="20296"/>
                    <a:pt x="43185" y="26217"/>
                    <a:pt x="41260" y="29691"/>
                  </a:cubicBezTo>
                  <a:cubicBezTo>
                    <a:pt x="40590" y="30946"/>
                    <a:pt x="40067" y="31888"/>
                    <a:pt x="39900" y="32097"/>
                  </a:cubicBezTo>
                  <a:cubicBezTo>
                    <a:pt x="39170" y="33200"/>
                    <a:pt x="38427" y="34291"/>
                    <a:pt x="37682" y="35388"/>
                  </a:cubicBezTo>
                  <a:lnTo>
                    <a:pt x="37682" y="35388"/>
                  </a:lnTo>
                  <a:cubicBezTo>
                    <a:pt x="38801" y="33696"/>
                    <a:pt x="39806" y="31949"/>
                    <a:pt x="40632" y="30172"/>
                  </a:cubicBezTo>
                  <a:cubicBezTo>
                    <a:pt x="40779" y="29900"/>
                    <a:pt x="40883" y="29649"/>
                    <a:pt x="41009" y="29377"/>
                  </a:cubicBezTo>
                  <a:cubicBezTo>
                    <a:pt x="41030" y="29356"/>
                    <a:pt x="41030" y="29293"/>
                    <a:pt x="41051" y="29272"/>
                  </a:cubicBezTo>
                  <a:cubicBezTo>
                    <a:pt x="41155" y="29042"/>
                    <a:pt x="41260" y="28770"/>
                    <a:pt x="41365" y="28540"/>
                  </a:cubicBezTo>
                  <a:cubicBezTo>
                    <a:pt x="41406" y="28498"/>
                    <a:pt x="41427" y="28435"/>
                    <a:pt x="41427" y="28393"/>
                  </a:cubicBezTo>
                  <a:cubicBezTo>
                    <a:pt x="41532" y="28142"/>
                    <a:pt x="41616" y="27912"/>
                    <a:pt x="41720" y="27661"/>
                  </a:cubicBezTo>
                  <a:lnTo>
                    <a:pt x="41720" y="27619"/>
                  </a:lnTo>
                  <a:cubicBezTo>
                    <a:pt x="41867" y="27201"/>
                    <a:pt x="41992" y="26824"/>
                    <a:pt x="42139" y="26406"/>
                  </a:cubicBezTo>
                  <a:cubicBezTo>
                    <a:pt x="42181" y="26238"/>
                    <a:pt x="42243" y="26050"/>
                    <a:pt x="42285" y="25904"/>
                  </a:cubicBezTo>
                  <a:cubicBezTo>
                    <a:pt x="42306" y="25778"/>
                    <a:pt x="42369" y="25632"/>
                    <a:pt x="42390" y="25506"/>
                  </a:cubicBezTo>
                  <a:cubicBezTo>
                    <a:pt x="42453" y="25318"/>
                    <a:pt x="42494" y="25108"/>
                    <a:pt x="42557" y="24941"/>
                  </a:cubicBezTo>
                  <a:cubicBezTo>
                    <a:pt x="42578" y="24795"/>
                    <a:pt x="42599" y="24690"/>
                    <a:pt x="42620" y="24564"/>
                  </a:cubicBezTo>
                  <a:cubicBezTo>
                    <a:pt x="42683" y="24355"/>
                    <a:pt x="42725" y="24146"/>
                    <a:pt x="42766" y="23958"/>
                  </a:cubicBezTo>
                  <a:cubicBezTo>
                    <a:pt x="42787" y="23853"/>
                    <a:pt x="42808" y="23748"/>
                    <a:pt x="42808" y="23644"/>
                  </a:cubicBezTo>
                  <a:cubicBezTo>
                    <a:pt x="42871" y="23435"/>
                    <a:pt x="42892" y="23204"/>
                    <a:pt x="42913" y="22995"/>
                  </a:cubicBezTo>
                  <a:cubicBezTo>
                    <a:pt x="42934" y="22891"/>
                    <a:pt x="42934" y="22807"/>
                    <a:pt x="42976" y="22702"/>
                  </a:cubicBezTo>
                  <a:cubicBezTo>
                    <a:pt x="42997" y="22451"/>
                    <a:pt x="43038" y="22179"/>
                    <a:pt x="43080" y="21949"/>
                  </a:cubicBezTo>
                  <a:cubicBezTo>
                    <a:pt x="43080" y="21907"/>
                    <a:pt x="43101" y="21844"/>
                    <a:pt x="43101" y="21761"/>
                  </a:cubicBezTo>
                  <a:cubicBezTo>
                    <a:pt x="43122" y="21447"/>
                    <a:pt x="43143" y="21112"/>
                    <a:pt x="43185" y="20798"/>
                  </a:cubicBezTo>
                  <a:cubicBezTo>
                    <a:pt x="43185" y="20652"/>
                    <a:pt x="43080" y="20547"/>
                    <a:pt x="42934" y="20484"/>
                  </a:cubicBezTo>
                  <a:cubicBezTo>
                    <a:pt x="42894" y="20471"/>
                    <a:pt x="42852" y="20464"/>
                    <a:pt x="42810" y="20464"/>
                  </a:cubicBezTo>
                  <a:cubicBezTo>
                    <a:pt x="42720" y="20464"/>
                    <a:pt x="42629" y="20497"/>
                    <a:pt x="42557" y="20568"/>
                  </a:cubicBezTo>
                  <a:cubicBezTo>
                    <a:pt x="42474" y="20673"/>
                    <a:pt x="42390" y="20756"/>
                    <a:pt x="42306" y="20861"/>
                  </a:cubicBezTo>
                  <a:cubicBezTo>
                    <a:pt x="42097" y="21091"/>
                    <a:pt x="41930" y="21300"/>
                    <a:pt x="41720" y="21531"/>
                  </a:cubicBezTo>
                  <a:cubicBezTo>
                    <a:pt x="41658" y="21593"/>
                    <a:pt x="41720" y="21656"/>
                    <a:pt x="41783" y="21656"/>
                  </a:cubicBezTo>
                  <a:cubicBezTo>
                    <a:pt x="41344" y="21865"/>
                    <a:pt x="40883" y="22242"/>
                    <a:pt x="40423" y="22744"/>
                  </a:cubicBezTo>
                  <a:cubicBezTo>
                    <a:pt x="38205" y="25192"/>
                    <a:pt x="36134" y="30632"/>
                    <a:pt x="34836" y="32787"/>
                  </a:cubicBezTo>
                  <a:cubicBezTo>
                    <a:pt x="33581" y="34817"/>
                    <a:pt x="32305" y="36826"/>
                    <a:pt x="31007" y="38813"/>
                  </a:cubicBezTo>
                  <a:cubicBezTo>
                    <a:pt x="31070" y="38772"/>
                    <a:pt x="31091" y="38709"/>
                    <a:pt x="31154" y="38667"/>
                  </a:cubicBezTo>
                  <a:lnTo>
                    <a:pt x="31154" y="38667"/>
                  </a:lnTo>
                  <a:cubicBezTo>
                    <a:pt x="30422" y="39818"/>
                    <a:pt x="29647" y="40969"/>
                    <a:pt x="28894" y="42119"/>
                  </a:cubicBezTo>
                  <a:lnTo>
                    <a:pt x="28873" y="42119"/>
                  </a:lnTo>
                  <a:cubicBezTo>
                    <a:pt x="28162" y="43186"/>
                    <a:pt x="27450" y="44254"/>
                    <a:pt x="26718" y="45342"/>
                  </a:cubicBezTo>
                  <a:lnTo>
                    <a:pt x="26697" y="45342"/>
                  </a:lnTo>
                  <a:cubicBezTo>
                    <a:pt x="26509" y="45614"/>
                    <a:pt x="26341" y="45886"/>
                    <a:pt x="26153" y="46137"/>
                  </a:cubicBezTo>
                  <a:cubicBezTo>
                    <a:pt x="26153" y="46179"/>
                    <a:pt x="26132" y="46179"/>
                    <a:pt x="26132" y="46199"/>
                  </a:cubicBezTo>
                  <a:lnTo>
                    <a:pt x="26090" y="46199"/>
                  </a:lnTo>
                  <a:cubicBezTo>
                    <a:pt x="25944" y="46492"/>
                    <a:pt x="26028" y="46764"/>
                    <a:pt x="26195" y="46953"/>
                  </a:cubicBezTo>
                  <a:cubicBezTo>
                    <a:pt x="26237" y="46953"/>
                    <a:pt x="26237" y="46974"/>
                    <a:pt x="26258" y="47015"/>
                  </a:cubicBezTo>
                  <a:cubicBezTo>
                    <a:pt x="26362" y="47120"/>
                    <a:pt x="26488" y="47162"/>
                    <a:pt x="26655" y="47183"/>
                  </a:cubicBezTo>
                  <a:cubicBezTo>
                    <a:pt x="26736" y="47203"/>
                    <a:pt x="26820" y="47215"/>
                    <a:pt x="26902" y="47215"/>
                  </a:cubicBezTo>
                  <a:cubicBezTo>
                    <a:pt x="27075" y="47215"/>
                    <a:pt x="27246" y="47164"/>
                    <a:pt x="27388" y="47036"/>
                  </a:cubicBezTo>
                  <a:cubicBezTo>
                    <a:pt x="30422" y="44358"/>
                    <a:pt x="33665" y="40969"/>
                    <a:pt x="36427" y="37181"/>
                  </a:cubicBezTo>
                  <a:lnTo>
                    <a:pt x="36427" y="37181"/>
                  </a:lnTo>
                  <a:cubicBezTo>
                    <a:pt x="35046" y="39127"/>
                    <a:pt x="33602" y="41073"/>
                    <a:pt x="32137" y="42998"/>
                  </a:cubicBezTo>
                  <a:lnTo>
                    <a:pt x="32137" y="43040"/>
                  </a:lnTo>
                  <a:cubicBezTo>
                    <a:pt x="31635" y="43689"/>
                    <a:pt x="31154" y="44316"/>
                    <a:pt x="30652" y="44965"/>
                  </a:cubicBezTo>
                  <a:cubicBezTo>
                    <a:pt x="30463" y="45195"/>
                    <a:pt x="30484" y="45509"/>
                    <a:pt x="30631" y="45760"/>
                  </a:cubicBezTo>
                  <a:cubicBezTo>
                    <a:pt x="30673" y="45823"/>
                    <a:pt x="30735" y="45886"/>
                    <a:pt x="30798" y="45927"/>
                  </a:cubicBezTo>
                  <a:cubicBezTo>
                    <a:pt x="30895" y="46003"/>
                    <a:pt x="31004" y="46045"/>
                    <a:pt x="31121" y="46045"/>
                  </a:cubicBezTo>
                  <a:cubicBezTo>
                    <a:pt x="31230" y="46045"/>
                    <a:pt x="31346" y="46008"/>
                    <a:pt x="31468" y="45927"/>
                  </a:cubicBezTo>
                  <a:cubicBezTo>
                    <a:pt x="32535" y="45153"/>
                    <a:pt x="33581" y="44337"/>
                    <a:pt x="34606" y="43458"/>
                  </a:cubicBezTo>
                  <a:lnTo>
                    <a:pt x="34606" y="43417"/>
                  </a:lnTo>
                  <a:cubicBezTo>
                    <a:pt x="34920" y="43166"/>
                    <a:pt x="35234" y="42873"/>
                    <a:pt x="35506" y="42622"/>
                  </a:cubicBezTo>
                  <a:cubicBezTo>
                    <a:pt x="35506" y="42622"/>
                    <a:pt x="35506" y="42580"/>
                    <a:pt x="35548" y="42580"/>
                  </a:cubicBezTo>
                  <a:cubicBezTo>
                    <a:pt x="36908" y="41324"/>
                    <a:pt x="38184" y="40006"/>
                    <a:pt x="39377" y="38604"/>
                  </a:cubicBezTo>
                  <a:cubicBezTo>
                    <a:pt x="41762" y="35779"/>
                    <a:pt x="43813" y="32683"/>
                    <a:pt x="45382" y="29356"/>
                  </a:cubicBezTo>
                  <a:cubicBezTo>
                    <a:pt x="45424" y="29251"/>
                    <a:pt x="45487" y="29147"/>
                    <a:pt x="45507" y="29063"/>
                  </a:cubicBezTo>
                  <a:cubicBezTo>
                    <a:pt x="45612" y="28833"/>
                    <a:pt x="45717" y="28624"/>
                    <a:pt x="45821" y="28393"/>
                  </a:cubicBezTo>
                  <a:cubicBezTo>
                    <a:pt x="45863" y="28247"/>
                    <a:pt x="45926" y="28121"/>
                    <a:pt x="46010" y="27975"/>
                  </a:cubicBezTo>
                  <a:cubicBezTo>
                    <a:pt x="46072" y="27766"/>
                    <a:pt x="46177" y="27557"/>
                    <a:pt x="46261" y="27305"/>
                  </a:cubicBezTo>
                  <a:cubicBezTo>
                    <a:pt x="46324" y="27159"/>
                    <a:pt x="46386" y="26992"/>
                    <a:pt x="46449" y="26845"/>
                  </a:cubicBezTo>
                  <a:lnTo>
                    <a:pt x="46679" y="26217"/>
                  </a:lnTo>
                  <a:lnTo>
                    <a:pt x="46993" y="25360"/>
                  </a:lnTo>
                  <a:lnTo>
                    <a:pt x="47223" y="24648"/>
                  </a:lnTo>
                  <a:cubicBezTo>
                    <a:pt x="47286" y="24460"/>
                    <a:pt x="47328" y="24272"/>
                    <a:pt x="47412" y="24104"/>
                  </a:cubicBezTo>
                  <a:cubicBezTo>
                    <a:pt x="47474" y="23895"/>
                    <a:pt x="47516" y="23707"/>
                    <a:pt x="47579" y="23497"/>
                  </a:cubicBezTo>
                  <a:lnTo>
                    <a:pt x="47725" y="22953"/>
                  </a:lnTo>
                  <a:cubicBezTo>
                    <a:pt x="47788" y="22744"/>
                    <a:pt x="47830" y="22556"/>
                    <a:pt x="47893" y="22347"/>
                  </a:cubicBezTo>
                  <a:cubicBezTo>
                    <a:pt x="47935" y="22158"/>
                    <a:pt x="47956" y="21970"/>
                    <a:pt x="48018" y="21823"/>
                  </a:cubicBezTo>
                  <a:cubicBezTo>
                    <a:pt x="48060" y="21614"/>
                    <a:pt x="48123" y="21405"/>
                    <a:pt x="48144" y="21196"/>
                  </a:cubicBezTo>
                  <a:cubicBezTo>
                    <a:pt x="48165" y="21028"/>
                    <a:pt x="48207" y="20861"/>
                    <a:pt x="48248" y="20694"/>
                  </a:cubicBezTo>
                  <a:cubicBezTo>
                    <a:pt x="48269" y="20484"/>
                    <a:pt x="48332" y="20296"/>
                    <a:pt x="48353" y="20087"/>
                  </a:cubicBezTo>
                  <a:cubicBezTo>
                    <a:pt x="48416" y="19752"/>
                    <a:pt x="48207" y="19417"/>
                    <a:pt x="47893" y="19292"/>
                  </a:cubicBezTo>
                  <a:cubicBezTo>
                    <a:pt x="50720" y="19079"/>
                    <a:pt x="53566" y="18973"/>
                    <a:pt x="56425" y="18973"/>
                  </a:cubicBezTo>
                  <a:cubicBezTo>
                    <a:pt x="59744" y="18973"/>
                    <a:pt x="63082" y="19115"/>
                    <a:pt x="66431" y="19396"/>
                  </a:cubicBezTo>
                  <a:cubicBezTo>
                    <a:pt x="66159" y="19647"/>
                    <a:pt x="65908" y="19940"/>
                    <a:pt x="65678" y="20233"/>
                  </a:cubicBezTo>
                  <a:cubicBezTo>
                    <a:pt x="65615" y="20275"/>
                    <a:pt x="65594" y="20338"/>
                    <a:pt x="65531" y="20380"/>
                  </a:cubicBezTo>
                  <a:cubicBezTo>
                    <a:pt x="65406" y="20547"/>
                    <a:pt x="65301" y="20694"/>
                    <a:pt x="65176" y="20861"/>
                  </a:cubicBezTo>
                  <a:cubicBezTo>
                    <a:pt x="65113" y="20924"/>
                    <a:pt x="65071" y="20986"/>
                    <a:pt x="65008" y="21070"/>
                  </a:cubicBezTo>
                  <a:cubicBezTo>
                    <a:pt x="64904" y="21217"/>
                    <a:pt x="64778" y="21384"/>
                    <a:pt x="64674" y="21531"/>
                  </a:cubicBezTo>
                  <a:lnTo>
                    <a:pt x="64527" y="21761"/>
                  </a:lnTo>
                  <a:lnTo>
                    <a:pt x="64213" y="22242"/>
                  </a:lnTo>
                  <a:cubicBezTo>
                    <a:pt x="64150" y="22326"/>
                    <a:pt x="64109" y="22388"/>
                    <a:pt x="64046" y="22493"/>
                  </a:cubicBezTo>
                  <a:cubicBezTo>
                    <a:pt x="63941" y="22660"/>
                    <a:pt x="63837" y="22807"/>
                    <a:pt x="63753" y="22995"/>
                  </a:cubicBezTo>
                  <a:cubicBezTo>
                    <a:pt x="63711" y="23079"/>
                    <a:pt x="63648" y="23183"/>
                    <a:pt x="63606" y="23267"/>
                  </a:cubicBezTo>
                  <a:cubicBezTo>
                    <a:pt x="63502" y="23414"/>
                    <a:pt x="63418" y="23581"/>
                    <a:pt x="63313" y="23748"/>
                  </a:cubicBezTo>
                  <a:cubicBezTo>
                    <a:pt x="63272" y="23853"/>
                    <a:pt x="63209" y="23937"/>
                    <a:pt x="63167" y="24041"/>
                  </a:cubicBezTo>
                  <a:cubicBezTo>
                    <a:pt x="63021" y="24272"/>
                    <a:pt x="62895" y="24523"/>
                    <a:pt x="62790" y="24753"/>
                  </a:cubicBezTo>
                  <a:cubicBezTo>
                    <a:pt x="62686" y="24941"/>
                    <a:pt x="62602" y="25108"/>
                    <a:pt x="62497" y="25297"/>
                  </a:cubicBezTo>
                  <a:cubicBezTo>
                    <a:pt x="62456" y="25380"/>
                    <a:pt x="62435" y="25485"/>
                    <a:pt x="62372" y="25569"/>
                  </a:cubicBezTo>
                  <a:cubicBezTo>
                    <a:pt x="62267" y="25778"/>
                    <a:pt x="62184" y="25945"/>
                    <a:pt x="62079" y="26155"/>
                  </a:cubicBezTo>
                  <a:lnTo>
                    <a:pt x="62016" y="26322"/>
                  </a:lnTo>
                  <a:cubicBezTo>
                    <a:pt x="61430" y="27494"/>
                    <a:pt x="60886" y="28665"/>
                    <a:pt x="60342" y="29795"/>
                  </a:cubicBezTo>
                  <a:cubicBezTo>
                    <a:pt x="60342" y="29816"/>
                    <a:pt x="60300" y="29858"/>
                    <a:pt x="60300" y="29858"/>
                  </a:cubicBezTo>
                  <a:cubicBezTo>
                    <a:pt x="60196" y="30088"/>
                    <a:pt x="60070" y="30298"/>
                    <a:pt x="59966" y="30528"/>
                  </a:cubicBezTo>
                  <a:cubicBezTo>
                    <a:pt x="59715" y="31051"/>
                    <a:pt x="59443" y="31553"/>
                    <a:pt x="59150" y="32013"/>
                  </a:cubicBezTo>
                  <a:cubicBezTo>
                    <a:pt x="57371" y="35110"/>
                    <a:pt x="55446" y="38123"/>
                    <a:pt x="53458" y="41094"/>
                  </a:cubicBezTo>
                  <a:cubicBezTo>
                    <a:pt x="53458" y="41115"/>
                    <a:pt x="53438" y="41115"/>
                    <a:pt x="53396" y="41157"/>
                  </a:cubicBezTo>
                  <a:lnTo>
                    <a:pt x="50257" y="45865"/>
                  </a:lnTo>
                  <a:cubicBezTo>
                    <a:pt x="50071" y="46144"/>
                    <a:pt x="50357" y="46412"/>
                    <a:pt x="50645" y="46412"/>
                  </a:cubicBezTo>
                  <a:cubicBezTo>
                    <a:pt x="50745" y="46412"/>
                    <a:pt x="50846" y="46380"/>
                    <a:pt x="50927" y="46304"/>
                  </a:cubicBezTo>
                  <a:cubicBezTo>
                    <a:pt x="53479" y="43898"/>
                    <a:pt x="55781" y="41261"/>
                    <a:pt x="57852" y="38437"/>
                  </a:cubicBezTo>
                  <a:lnTo>
                    <a:pt x="57852" y="38395"/>
                  </a:lnTo>
                  <a:cubicBezTo>
                    <a:pt x="59087" y="36721"/>
                    <a:pt x="60259" y="34984"/>
                    <a:pt x="61326" y="33143"/>
                  </a:cubicBezTo>
                  <a:cubicBezTo>
                    <a:pt x="62916" y="30444"/>
                    <a:pt x="64966" y="27243"/>
                    <a:pt x="66034" y="23937"/>
                  </a:cubicBezTo>
                  <a:lnTo>
                    <a:pt x="66034" y="23916"/>
                  </a:lnTo>
                  <a:cubicBezTo>
                    <a:pt x="66117" y="23707"/>
                    <a:pt x="66159" y="23497"/>
                    <a:pt x="66222" y="23288"/>
                  </a:cubicBezTo>
                  <a:cubicBezTo>
                    <a:pt x="66222" y="23225"/>
                    <a:pt x="66243" y="23204"/>
                    <a:pt x="66243" y="23163"/>
                  </a:cubicBezTo>
                  <a:cubicBezTo>
                    <a:pt x="66306" y="22995"/>
                    <a:pt x="66326" y="22849"/>
                    <a:pt x="66368" y="22702"/>
                  </a:cubicBezTo>
                  <a:cubicBezTo>
                    <a:pt x="66410" y="22639"/>
                    <a:pt x="66410" y="22577"/>
                    <a:pt x="66431" y="22493"/>
                  </a:cubicBezTo>
                  <a:cubicBezTo>
                    <a:pt x="66452" y="22347"/>
                    <a:pt x="66515" y="22179"/>
                    <a:pt x="66536" y="22054"/>
                  </a:cubicBezTo>
                  <a:cubicBezTo>
                    <a:pt x="66557" y="21928"/>
                    <a:pt x="66578" y="21823"/>
                    <a:pt x="66619" y="21698"/>
                  </a:cubicBezTo>
                  <a:cubicBezTo>
                    <a:pt x="66640" y="21614"/>
                    <a:pt x="66640" y="21531"/>
                    <a:pt x="66661" y="21447"/>
                  </a:cubicBezTo>
                  <a:cubicBezTo>
                    <a:pt x="66682" y="21321"/>
                    <a:pt x="66682" y="21217"/>
                    <a:pt x="66724" y="21091"/>
                  </a:cubicBezTo>
                  <a:lnTo>
                    <a:pt x="66724" y="20986"/>
                  </a:lnTo>
                  <a:cubicBezTo>
                    <a:pt x="66745" y="20714"/>
                    <a:pt x="66766" y="20442"/>
                    <a:pt x="66787" y="20170"/>
                  </a:cubicBezTo>
                  <a:cubicBezTo>
                    <a:pt x="66787" y="19940"/>
                    <a:pt x="66829" y="19668"/>
                    <a:pt x="66787" y="19438"/>
                  </a:cubicBezTo>
                  <a:lnTo>
                    <a:pt x="66787" y="19438"/>
                  </a:lnTo>
                  <a:cubicBezTo>
                    <a:pt x="68565" y="19606"/>
                    <a:pt x="70344" y="19773"/>
                    <a:pt x="72122" y="20024"/>
                  </a:cubicBezTo>
                  <a:cubicBezTo>
                    <a:pt x="72018" y="20129"/>
                    <a:pt x="71955" y="20233"/>
                    <a:pt x="71850" y="20338"/>
                  </a:cubicBezTo>
                  <a:cubicBezTo>
                    <a:pt x="71788" y="20380"/>
                    <a:pt x="71767" y="20442"/>
                    <a:pt x="71704" y="20484"/>
                  </a:cubicBezTo>
                  <a:lnTo>
                    <a:pt x="71390" y="20882"/>
                  </a:lnTo>
                  <a:cubicBezTo>
                    <a:pt x="71348" y="20924"/>
                    <a:pt x="71285" y="21007"/>
                    <a:pt x="71244" y="21070"/>
                  </a:cubicBezTo>
                  <a:cubicBezTo>
                    <a:pt x="71139" y="21196"/>
                    <a:pt x="71034" y="21342"/>
                    <a:pt x="70909" y="21489"/>
                  </a:cubicBezTo>
                  <a:cubicBezTo>
                    <a:pt x="70867" y="21531"/>
                    <a:pt x="70825" y="21593"/>
                    <a:pt x="70804" y="21635"/>
                  </a:cubicBezTo>
                  <a:cubicBezTo>
                    <a:pt x="70658" y="21803"/>
                    <a:pt x="70553" y="21949"/>
                    <a:pt x="70428" y="22116"/>
                  </a:cubicBezTo>
                  <a:cubicBezTo>
                    <a:pt x="70407" y="22137"/>
                    <a:pt x="70407" y="22158"/>
                    <a:pt x="70386" y="22179"/>
                  </a:cubicBezTo>
                  <a:cubicBezTo>
                    <a:pt x="69821" y="22953"/>
                    <a:pt x="69298" y="23748"/>
                    <a:pt x="68775" y="24564"/>
                  </a:cubicBezTo>
                  <a:cubicBezTo>
                    <a:pt x="68356" y="25171"/>
                    <a:pt x="68000" y="25799"/>
                    <a:pt x="67666" y="26448"/>
                  </a:cubicBezTo>
                  <a:cubicBezTo>
                    <a:pt x="66850" y="27829"/>
                    <a:pt x="66034" y="29230"/>
                    <a:pt x="65176" y="30528"/>
                  </a:cubicBezTo>
                  <a:cubicBezTo>
                    <a:pt x="62393" y="34796"/>
                    <a:pt x="59443" y="38918"/>
                    <a:pt x="56492" y="43061"/>
                  </a:cubicBezTo>
                  <a:cubicBezTo>
                    <a:pt x="56492" y="43061"/>
                    <a:pt x="56492" y="43082"/>
                    <a:pt x="56471" y="43082"/>
                  </a:cubicBezTo>
                  <a:lnTo>
                    <a:pt x="56074" y="43626"/>
                  </a:lnTo>
                  <a:cubicBezTo>
                    <a:pt x="55822" y="43988"/>
                    <a:pt x="56079" y="44373"/>
                    <a:pt x="56400" y="44373"/>
                  </a:cubicBezTo>
                  <a:cubicBezTo>
                    <a:pt x="56506" y="44373"/>
                    <a:pt x="56619" y="44331"/>
                    <a:pt x="56723" y="44233"/>
                  </a:cubicBezTo>
                  <a:cubicBezTo>
                    <a:pt x="58668" y="42412"/>
                    <a:pt x="60719" y="40257"/>
                    <a:pt x="62707" y="37956"/>
                  </a:cubicBezTo>
                  <a:cubicBezTo>
                    <a:pt x="62707" y="37935"/>
                    <a:pt x="62749" y="37935"/>
                    <a:pt x="62749" y="37935"/>
                  </a:cubicBezTo>
                  <a:cubicBezTo>
                    <a:pt x="62790" y="37872"/>
                    <a:pt x="62853" y="37830"/>
                    <a:pt x="62895" y="37746"/>
                  </a:cubicBezTo>
                  <a:cubicBezTo>
                    <a:pt x="62895" y="37949"/>
                    <a:pt x="63058" y="38129"/>
                    <a:pt x="63236" y="38129"/>
                  </a:cubicBezTo>
                  <a:cubicBezTo>
                    <a:pt x="63297" y="38129"/>
                    <a:pt x="63360" y="38108"/>
                    <a:pt x="63418" y="38060"/>
                  </a:cubicBezTo>
                  <a:lnTo>
                    <a:pt x="63816" y="37746"/>
                  </a:lnTo>
                  <a:lnTo>
                    <a:pt x="63816" y="37725"/>
                  </a:lnTo>
                  <a:cubicBezTo>
                    <a:pt x="64318" y="37328"/>
                    <a:pt x="64799" y="36909"/>
                    <a:pt x="65301" y="36491"/>
                  </a:cubicBezTo>
                  <a:cubicBezTo>
                    <a:pt x="65406" y="36386"/>
                    <a:pt x="65531" y="36282"/>
                    <a:pt x="65636" y="36198"/>
                  </a:cubicBezTo>
                  <a:lnTo>
                    <a:pt x="65636" y="36198"/>
                  </a:lnTo>
                  <a:cubicBezTo>
                    <a:pt x="65636" y="36240"/>
                    <a:pt x="65615" y="36240"/>
                    <a:pt x="65615" y="36261"/>
                  </a:cubicBezTo>
                  <a:cubicBezTo>
                    <a:pt x="66452" y="35528"/>
                    <a:pt x="67289" y="34733"/>
                    <a:pt x="68084" y="33959"/>
                  </a:cubicBezTo>
                  <a:lnTo>
                    <a:pt x="68126" y="33896"/>
                  </a:lnTo>
                  <a:lnTo>
                    <a:pt x="68879" y="33143"/>
                  </a:lnTo>
                  <a:cubicBezTo>
                    <a:pt x="68942" y="33101"/>
                    <a:pt x="68984" y="33038"/>
                    <a:pt x="69047" y="32955"/>
                  </a:cubicBezTo>
                  <a:cubicBezTo>
                    <a:pt x="69256" y="32725"/>
                    <a:pt x="69465" y="32515"/>
                    <a:pt x="69674" y="32285"/>
                  </a:cubicBezTo>
                  <a:cubicBezTo>
                    <a:pt x="69758" y="32202"/>
                    <a:pt x="69821" y="32097"/>
                    <a:pt x="69925" y="32013"/>
                  </a:cubicBezTo>
                  <a:cubicBezTo>
                    <a:pt x="70114" y="31804"/>
                    <a:pt x="70302" y="31637"/>
                    <a:pt x="70448" y="31427"/>
                  </a:cubicBezTo>
                  <a:cubicBezTo>
                    <a:pt x="70553" y="31281"/>
                    <a:pt x="70658" y="31176"/>
                    <a:pt x="70762" y="31051"/>
                  </a:cubicBezTo>
                  <a:cubicBezTo>
                    <a:pt x="70930" y="30862"/>
                    <a:pt x="71055" y="30716"/>
                    <a:pt x="71223" y="30528"/>
                  </a:cubicBezTo>
                  <a:cubicBezTo>
                    <a:pt x="71348" y="30381"/>
                    <a:pt x="71474" y="30235"/>
                    <a:pt x="71578" y="30088"/>
                  </a:cubicBezTo>
                  <a:cubicBezTo>
                    <a:pt x="71704" y="29921"/>
                    <a:pt x="71850" y="29774"/>
                    <a:pt x="71955" y="29607"/>
                  </a:cubicBezTo>
                  <a:cubicBezTo>
                    <a:pt x="72080" y="29440"/>
                    <a:pt x="72227" y="29272"/>
                    <a:pt x="72373" y="29084"/>
                  </a:cubicBezTo>
                  <a:cubicBezTo>
                    <a:pt x="72478" y="28958"/>
                    <a:pt x="72583" y="28812"/>
                    <a:pt x="72687" y="28665"/>
                  </a:cubicBezTo>
                  <a:cubicBezTo>
                    <a:pt x="72834" y="28498"/>
                    <a:pt x="73001" y="28289"/>
                    <a:pt x="73127" y="28101"/>
                  </a:cubicBezTo>
                  <a:cubicBezTo>
                    <a:pt x="73231" y="27975"/>
                    <a:pt x="73315" y="27829"/>
                    <a:pt x="73420" y="27724"/>
                  </a:cubicBezTo>
                  <a:lnTo>
                    <a:pt x="73880" y="27096"/>
                  </a:lnTo>
                  <a:cubicBezTo>
                    <a:pt x="73964" y="26992"/>
                    <a:pt x="74047" y="26866"/>
                    <a:pt x="74110" y="26761"/>
                  </a:cubicBezTo>
                  <a:cubicBezTo>
                    <a:pt x="74277" y="26531"/>
                    <a:pt x="74424" y="26301"/>
                    <a:pt x="74591" y="26092"/>
                  </a:cubicBezTo>
                  <a:cubicBezTo>
                    <a:pt x="74675" y="25987"/>
                    <a:pt x="74717" y="25883"/>
                    <a:pt x="74801" y="25778"/>
                  </a:cubicBezTo>
                  <a:cubicBezTo>
                    <a:pt x="74947" y="25527"/>
                    <a:pt x="75135" y="25276"/>
                    <a:pt x="75303" y="25046"/>
                  </a:cubicBezTo>
                  <a:cubicBezTo>
                    <a:pt x="75345" y="24962"/>
                    <a:pt x="75407" y="24857"/>
                    <a:pt x="75470" y="24774"/>
                  </a:cubicBezTo>
                  <a:cubicBezTo>
                    <a:pt x="75637" y="24523"/>
                    <a:pt x="75826" y="24251"/>
                    <a:pt x="75972" y="23999"/>
                  </a:cubicBezTo>
                  <a:cubicBezTo>
                    <a:pt x="76035" y="23916"/>
                    <a:pt x="76056" y="23853"/>
                    <a:pt x="76098" y="23790"/>
                  </a:cubicBezTo>
                  <a:cubicBezTo>
                    <a:pt x="76286" y="23497"/>
                    <a:pt x="76454" y="23204"/>
                    <a:pt x="76621" y="22911"/>
                  </a:cubicBezTo>
                  <a:cubicBezTo>
                    <a:pt x="76621" y="22891"/>
                    <a:pt x="76663" y="22891"/>
                    <a:pt x="76663" y="22870"/>
                  </a:cubicBezTo>
                  <a:cubicBezTo>
                    <a:pt x="77018" y="22263"/>
                    <a:pt x="77353" y="21635"/>
                    <a:pt x="77667" y="21028"/>
                  </a:cubicBezTo>
                  <a:cubicBezTo>
                    <a:pt x="78483" y="21196"/>
                    <a:pt x="79299" y="21321"/>
                    <a:pt x="80115" y="21510"/>
                  </a:cubicBezTo>
                  <a:cubicBezTo>
                    <a:pt x="80031" y="21593"/>
                    <a:pt x="79927" y="21656"/>
                    <a:pt x="79843" y="21740"/>
                  </a:cubicBezTo>
                  <a:cubicBezTo>
                    <a:pt x="79801" y="21803"/>
                    <a:pt x="79739" y="21844"/>
                    <a:pt x="79655" y="21907"/>
                  </a:cubicBezTo>
                  <a:cubicBezTo>
                    <a:pt x="79550" y="22012"/>
                    <a:pt x="79446" y="22075"/>
                    <a:pt x="79383" y="22179"/>
                  </a:cubicBezTo>
                  <a:cubicBezTo>
                    <a:pt x="79299" y="22263"/>
                    <a:pt x="79215" y="22347"/>
                    <a:pt x="79174" y="22430"/>
                  </a:cubicBezTo>
                  <a:cubicBezTo>
                    <a:pt x="79090" y="22493"/>
                    <a:pt x="79006" y="22598"/>
                    <a:pt x="78922" y="22681"/>
                  </a:cubicBezTo>
                  <a:cubicBezTo>
                    <a:pt x="78818" y="22786"/>
                    <a:pt x="78755" y="22891"/>
                    <a:pt x="78650" y="22995"/>
                  </a:cubicBezTo>
                  <a:cubicBezTo>
                    <a:pt x="78588" y="23058"/>
                    <a:pt x="78546" y="23121"/>
                    <a:pt x="78483" y="23183"/>
                  </a:cubicBezTo>
                  <a:cubicBezTo>
                    <a:pt x="78337" y="23372"/>
                    <a:pt x="78169" y="23539"/>
                    <a:pt x="78044" y="23727"/>
                  </a:cubicBezTo>
                  <a:lnTo>
                    <a:pt x="77981" y="23790"/>
                  </a:lnTo>
                  <a:cubicBezTo>
                    <a:pt x="77855" y="23958"/>
                    <a:pt x="77709" y="24146"/>
                    <a:pt x="77562" y="24334"/>
                  </a:cubicBezTo>
                  <a:cubicBezTo>
                    <a:pt x="77542" y="24355"/>
                    <a:pt x="77521" y="24418"/>
                    <a:pt x="77500" y="24439"/>
                  </a:cubicBezTo>
                  <a:cubicBezTo>
                    <a:pt x="77353" y="24627"/>
                    <a:pt x="77228" y="24774"/>
                    <a:pt x="77102" y="24962"/>
                  </a:cubicBezTo>
                  <a:cubicBezTo>
                    <a:pt x="77081" y="24983"/>
                    <a:pt x="77081" y="25004"/>
                    <a:pt x="77039" y="25046"/>
                  </a:cubicBezTo>
                  <a:cubicBezTo>
                    <a:pt x="76140" y="26343"/>
                    <a:pt x="75261" y="27766"/>
                    <a:pt x="74403" y="29084"/>
                  </a:cubicBezTo>
                  <a:cubicBezTo>
                    <a:pt x="74005" y="29712"/>
                    <a:pt x="73587" y="30318"/>
                    <a:pt x="73210" y="30904"/>
                  </a:cubicBezTo>
                  <a:cubicBezTo>
                    <a:pt x="70532" y="34629"/>
                    <a:pt x="67687" y="38228"/>
                    <a:pt x="64841" y="41805"/>
                  </a:cubicBezTo>
                  <a:cubicBezTo>
                    <a:pt x="64841" y="41826"/>
                    <a:pt x="64799" y="41826"/>
                    <a:pt x="64778" y="41847"/>
                  </a:cubicBezTo>
                  <a:cubicBezTo>
                    <a:pt x="64653" y="42015"/>
                    <a:pt x="64548" y="42161"/>
                    <a:pt x="64422" y="42329"/>
                  </a:cubicBezTo>
                  <a:cubicBezTo>
                    <a:pt x="64052" y="42766"/>
                    <a:pt x="64426" y="43500"/>
                    <a:pt x="64913" y="43500"/>
                  </a:cubicBezTo>
                  <a:cubicBezTo>
                    <a:pt x="65031" y="43500"/>
                    <a:pt x="65157" y="43457"/>
                    <a:pt x="65280" y="43354"/>
                  </a:cubicBezTo>
                  <a:cubicBezTo>
                    <a:pt x="66368" y="42433"/>
                    <a:pt x="67582" y="41408"/>
                    <a:pt x="68816" y="40257"/>
                  </a:cubicBezTo>
                  <a:cubicBezTo>
                    <a:pt x="68816" y="40257"/>
                    <a:pt x="68816" y="40236"/>
                    <a:pt x="68837" y="40236"/>
                  </a:cubicBezTo>
                  <a:lnTo>
                    <a:pt x="68921" y="40153"/>
                  </a:lnTo>
                  <a:lnTo>
                    <a:pt x="68942" y="40153"/>
                  </a:lnTo>
                  <a:cubicBezTo>
                    <a:pt x="73838" y="35612"/>
                    <a:pt x="79132" y="29440"/>
                    <a:pt x="80575" y="23393"/>
                  </a:cubicBezTo>
                  <a:cubicBezTo>
                    <a:pt x="80596" y="23309"/>
                    <a:pt x="80638" y="23204"/>
                    <a:pt x="80638" y="23121"/>
                  </a:cubicBezTo>
                  <a:cubicBezTo>
                    <a:pt x="80659" y="23058"/>
                    <a:pt x="80659" y="22995"/>
                    <a:pt x="80680" y="22911"/>
                  </a:cubicBezTo>
                  <a:cubicBezTo>
                    <a:pt x="80764" y="22472"/>
                    <a:pt x="80847" y="22054"/>
                    <a:pt x="80889" y="21614"/>
                  </a:cubicBezTo>
                  <a:cubicBezTo>
                    <a:pt x="81894" y="21823"/>
                    <a:pt x="82877" y="22033"/>
                    <a:pt x="83881" y="22263"/>
                  </a:cubicBezTo>
                  <a:cubicBezTo>
                    <a:pt x="83777" y="22451"/>
                    <a:pt x="83693" y="22660"/>
                    <a:pt x="83588" y="22849"/>
                  </a:cubicBezTo>
                  <a:cubicBezTo>
                    <a:pt x="83526" y="22974"/>
                    <a:pt x="83484" y="23079"/>
                    <a:pt x="83400" y="23204"/>
                  </a:cubicBezTo>
                  <a:cubicBezTo>
                    <a:pt x="83275" y="23497"/>
                    <a:pt x="83107" y="23811"/>
                    <a:pt x="82982" y="24125"/>
                  </a:cubicBezTo>
                  <a:cubicBezTo>
                    <a:pt x="82961" y="24167"/>
                    <a:pt x="82940" y="24230"/>
                    <a:pt x="82940" y="24251"/>
                  </a:cubicBezTo>
                  <a:cubicBezTo>
                    <a:pt x="81831" y="26678"/>
                    <a:pt x="80889" y="29168"/>
                    <a:pt x="79529" y="31490"/>
                  </a:cubicBezTo>
                  <a:cubicBezTo>
                    <a:pt x="77521" y="34922"/>
                    <a:pt x="75010" y="37872"/>
                    <a:pt x="72290" y="40759"/>
                  </a:cubicBezTo>
                  <a:lnTo>
                    <a:pt x="72290" y="40780"/>
                  </a:lnTo>
                  <a:lnTo>
                    <a:pt x="72269" y="40801"/>
                  </a:lnTo>
                  <a:cubicBezTo>
                    <a:pt x="72050" y="41105"/>
                    <a:pt x="72320" y="41558"/>
                    <a:pt x="72630" y="41558"/>
                  </a:cubicBezTo>
                  <a:cubicBezTo>
                    <a:pt x="72705" y="41558"/>
                    <a:pt x="72782" y="41532"/>
                    <a:pt x="72855" y="41471"/>
                  </a:cubicBezTo>
                  <a:cubicBezTo>
                    <a:pt x="74257" y="40383"/>
                    <a:pt x="75637" y="39169"/>
                    <a:pt x="76914" y="37746"/>
                  </a:cubicBezTo>
                  <a:cubicBezTo>
                    <a:pt x="76914" y="37746"/>
                    <a:pt x="76914" y="37725"/>
                    <a:pt x="76935" y="37725"/>
                  </a:cubicBezTo>
                  <a:cubicBezTo>
                    <a:pt x="80785" y="33583"/>
                    <a:pt x="83840" y="28205"/>
                    <a:pt x="84216" y="22807"/>
                  </a:cubicBezTo>
                  <a:lnTo>
                    <a:pt x="84216" y="22744"/>
                  </a:lnTo>
                  <a:cubicBezTo>
                    <a:pt x="84216" y="22598"/>
                    <a:pt x="84237" y="22493"/>
                    <a:pt x="84237" y="22367"/>
                  </a:cubicBezTo>
                  <a:cubicBezTo>
                    <a:pt x="85785" y="22744"/>
                    <a:pt x="87355" y="23163"/>
                    <a:pt x="88903" y="23581"/>
                  </a:cubicBezTo>
                  <a:cubicBezTo>
                    <a:pt x="88254" y="24230"/>
                    <a:pt x="87689" y="24941"/>
                    <a:pt x="87166" y="25673"/>
                  </a:cubicBezTo>
                  <a:lnTo>
                    <a:pt x="87145" y="25694"/>
                  </a:lnTo>
                  <a:cubicBezTo>
                    <a:pt x="87062" y="25820"/>
                    <a:pt x="86957" y="25924"/>
                    <a:pt x="86894" y="26050"/>
                  </a:cubicBezTo>
                  <a:cubicBezTo>
                    <a:pt x="86853" y="26113"/>
                    <a:pt x="86832" y="26155"/>
                    <a:pt x="86790" y="26196"/>
                  </a:cubicBezTo>
                  <a:cubicBezTo>
                    <a:pt x="86727" y="26301"/>
                    <a:pt x="86643" y="26364"/>
                    <a:pt x="86601" y="26468"/>
                  </a:cubicBezTo>
                  <a:cubicBezTo>
                    <a:pt x="86539" y="26552"/>
                    <a:pt x="86518" y="26615"/>
                    <a:pt x="86476" y="26678"/>
                  </a:cubicBezTo>
                  <a:cubicBezTo>
                    <a:pt x="86434" y="26740"/>
                    <a:pt x="86413" y="26761"/>
                    <a:pt x="86392" y="26824"/>
                  </a:cubicBezTo>
                  <a:cubicBezTo>
                    <a:pt x="85555" y="28101"/>
                    <a:pt x="84802" y="29398"/>
                    <a:pt x="83944" y="30716"/>
                  </a:cubicBezTo>
                  <a:cubicBezTo>
                    <a:pt x="83254" y="31804"/>
                    <a:pt x="82521" y="32913"/>
                    <a:pt x="81747" y="33980"/>
                  </a:cubicBezTo>
                  <a:cubicBezTo>
                    <a:pt x="81287" y="34671"/>
                    <a:pt x="80806" y="35340"/>
                    <a:pt x="80345" y="35989"/>
                  </a:cubicBezTo>
                  <a:cubicBezTo>
                    <a:pt x="79529" y="37098"/>
                    <a:pt x="78713" y="38186"/>
                    <a:pt x="77876" y="39295"/>
                  </a:cubicBezTo>
                  <a:cubicBezTo>
                    <a:pt x="77834" y="39378"/>
                    <a:pt x="77772" y="39420"/>
                    <a:pt x="77730" y="39504"/>
                  </a:cubicBezTo>
                  <a:cubicBezTo>
                    <a:pt x="77426" y="39909"/>
                    <a:pt x="77735" y="40546"/>
                    <a:pt x="78163" y="40546"/>
                  </a:cubicBezTo>
                  <a:cubicBezTo>
                    <a:pt x="78265" y="40546"/>
                    <a:pt x="78374" y="40509"/>
                    <a:pt x="78483" y="40425"/>
                  </a:cubicBezTo>
                  <a:cubicBezTo>
                    <a:pt x="79885" y="39399"/>
                    <a:pt x="81308" y="38165"/>
                    <a:pt x="82647" y="36826"/>
                  </a:cubicBezTo>
                  <a:cubicBezTo>
                    <a:pt x="86225" y="33206"/>
                    <a:pt x="89175" y="28603"/>
                    <a:pt x="89154" y="23644"/>
                  </a:cubicBezTo>
                  <a:lnTo>
                    <a:pt x="89154" y="23623"/>
                  </a:lnTo>
                  <a:cubicBezTo>
                    <a:pt x="93632" y="24899"/>
                    <a:pt x="98068" y="26448"/>
                    <a:pt x="102420" y="28310"/>
                  </a:cubicBezTo>
                  <a:cubicBezTo>
                    <a:pt x="102545" y="28101"/>
                    <a:pt x="102629" y="27870"/>
                    <a:pt x="102503" y="27808"/>
                  </a:cubicBezTo>
                  <a:cubicBezTo>
                    <a:pt x="97837" y="25778"/>
                    <a:pt x="93025" y="24041"/>
                    <a:pt x="88171" y="22660"/>
                  </a:cubicBezTo>
                  <a:cubicBezTo>
                    <a:pt x="88254" y="22639"/>
                    <a:pt x="88317" y="22598"/>
                    <a:pt x="88380" y="22535"/>
                  </a:cubicBezTo>
                  <a:cubicBezTo>
                    <a:pt x="88401" y="22493"/>
                    <a:pt x="88401" y="22472"/>
                    <a:pt x="88401" y="22451"/>
                  </a:cubicBezTo>
                  <a:cubicBezTo>
                    <a:pt x="88464" y="22137"/>
                    <a:pt x="88485" y="21823"/>
                    <a:pt x="88526" y="21489"/>
                  </a:cubicBezTo>
                  <a:lnTo>
                    <a:pt x="88526" y="21426"/>
                  </a:lnTo>
                  <a:cubicBezTo>
                    <a:pt x="88568" y="21133"/>
                    <a:pt x="88589" y="20819"/>
                    <a:pt x="88589" y="20547"/>
                  </a:cubicBezTo>
                  <a:lnTo>
                    <a:pt x="88589" y="20359"/>
                  </a:lnTo>
                  <a:lnTo>
                    <a:pt x="88589" y="19626"/>
                  </a:lnTo>
                  <a:lnTo>
                    <a:pt x="88589" y="19187"/>
                  </a:lnTo>
                  <a:cubicBezTo>
                    <a:pt x="88589" y="19041"/>
                    <a:pt x="88589" y="18936"/>
                    <a:pt x="88568" y="18810"/>
                  </a:cubicBezTo>
                  <a:cubicBezTo>
                    <a:pt x="88359" y="14730"/>
                    <a:pt x="86790" y="10755"/>
                    <a:pt x="84174" y="7595"/>
                  </a:cubicBezTo>
                  <a:cubicBezTo>
                    <a:pt x="83881" y="7219"/>
                    <a:pt x="83588" y="6884"/>
                    <a:pt x="83254" y="6570"/>
                  </a:cubicBezTo>
                  <a:lnTo>
                    <a:pt x="83065" y="6382"/>
                  </a:lnTo>
                  <a:cubicBezTo>
                    <a:pt x="83024" y="6340"/>
                    <a:pt x="82940" y="6277"/>
                    <a:pt x="82856" y="6256"/>
                  </a:cubicBezTo>
                  <a:cubicBezTo>
                    <a:pt x="82782" y="6226"/>
                    <a:pt x="82702" y="6211"/>
                    <a:pt x="82621" y="6211"/>
                  </a:cubicBezTo>
                  <a:cubicBezTo>
                    <a:pt x="82315" y="6211"/>
                    <a:pt x="81993" y="6414"/>
                    <a:pt x="81894" y="6696"/>
                  </a:cubicBezTo>
                  <a:cubicBezTo>
                    <a:pt x="81873" y="6696"/>
                    <a:pt x="81894" y="6696"/>
                    <a:pt x="81894" y="6738"/>
                  </a:cubicBezTo>
                  <a:cubicBezTo>
                    <a:pt x="81831" y="6842"/>
                    <a:pt x="81831" y="6989"/>
                    <a:pt x="81873" y="7114"/>
                  </a:cubicBezTo>
                  <a:cubicBezTo>
                    <a:pt x="82124" y="7909"/>
                    <a:pt x="82396" y="8725"/>
                    <a:pt x="82668" y="9499"/>
                  </a:cubicBezTo>
                  <a:lnTo>
                    <a:pt x="82668" y="9520"/>
                  </a:lnTo>
                  <a:cubicBezTo>
                    <a:pt x="84195" y="13914"/>
                    <a:pt x="85911" y="18350"/>
                    <a:pt x="87857" y="22535"/>
                  </a:cubicBezTo>
                  <a:cubicBezTo>
                    <a:pt x="87857" y="22550"/>
                    <a:pt x="87867" y="22564"/>
                    <a:pt x="87881" y="22572"/>
                  </a:cubicBezTo>
                  <a:lnTo>
                    <a:pt x="87881" y="22572"/>
                  </a:lnTo>
                  <a:cubicBezTo>
                    <a:pt x="86673" y="22239"/>
                    <a:pt x="85445" y="21926"/>
                    <a:pt x="84216" y="21614"/>
                  </a:cubicBezTo>
                  <a:cubicBezTo>
                    <a:pt x="84205" y="21580"/>
                    <a:pt x="84180" y="21564"/>
                    <a:pt x="84154" y="21564"/>
                  </a:cubicBezTo>
                  <a:cubicBezTo>
                    <a:pt x="84132" y="21564"/>
                    <a:pt x="84109" y="21574"/>
                    <a:pt x="84091" y="21593"/>
                  </a:cubicBezTo>
                  <a:cubicBezTo>
                    <a:pt x="83693" y="21489"/>
                    <a:pt x="83337" y="21405"/>
                    <a:pt x="82940" y="21300"/>
                  </a:cubicBezTo>
                  <a:cubicBezTo>
                    <a:pt x="82961" y="21279"/>
                    <a:pt x="82982" y="21238"/>
                    <a:pt x="82982" y="21196"/>
                  </a:cubicBezTo>
                  <a:cubicBezTo>
                    <a:pt x="83086" y="20568"/>
                    <a:pt x="83149" y="19961"/>
                    <a:pt x="83170" y="19334"/>
                  </a:cubicBezTo>
                  <a:lnTo>
                    <a:pt x="83170" y="19208"/>
                  </a:lnTo>
                  <a:lnTo>
                    <a:pt x="83170" y="18727"/>
                  </a:lnTo>
                  <a:lnTo>
                    <a:pt x="83170" y="18497"/>
                  </a:lnTo>
                  <a:lnTo>
                    <a:pt x="83170" y="18141"/>
                  </a:lnTo>
                  <a:cubicBezTo>
                    <a:pt x="83170" y="17994"/>
                    <a:pt x="83170" y="17890"/>
                    <a:pt x="83149" y="17764"/>
                  </a:cubicBezTo>
                  <a:cubicBezTo>
                    <a:pt x="83149" y="17681"/>
                    <a:pt x="83149" y="17576"/>
                    <a:pt x="83128" y="17513"/>
                  </a:cubicBezTo>
                  <a:cubicBezTo>
                    <a:pt x="83128" y="17346"/>
                    <a:pt x="83086" y="17157"/>
                    <a:pt x="83065" y="17011"/>
                  </a:cubicBezTo>
                  <a:lnTo>
                    <a:pt x="83065" y="16885"/>
                  </a:lnTo>
                  <a:cubicBezTo>
                    <a:pt x="82438" y="11550"/>
                    <a:pt x="79215" y="6758"/>
                    <a:pt x="74549" y="4059"/>
                  </a:cubicBezTo>
                  <a:cubicBezTo>
                    <a:pt x="74131" y="3829"/>
                    <a:pt x="73713" y="3620"/>
                    <a:pt x="73252" y="3411"/>
                  </a:cubicBezTo>
                  <a:cubicBezTo>
                    <a:pt x="73148" y="3348"/>
                    <a:pt x="73085" y="3306"/>
                    <a:pt x="72980" y="3285"/>
                  </a:cubicBezTo>
                  <a:cubicBezTo>
                    <a:pt x="72311" y="2992"/>
                    <a:pt x="71641" y="2720"/>
                    <a:pt x="70930" y="2511"/>
                  </a:cubicBezTo>
                  <a:cubicBezTo>
                    <a:pt x="70873" y="2496"/>
                    <a:pt x="70818" y="2489"/>
                    <a:pt x="70763" y="2489"/>
                  </a:cubicBezTo>
                  <a:cubicBezTo>
                    <a:pt x="70292" y="2489"/>
                    <a:pt x="69915" y="3021"/>
                    <a:pt x="70009" y="3453"/>
                  </a:cubicBezTo>
                  <a:cubicBezTo>
                    <a:pt x="68482" y="2239"/>
                    <a:pt x="66829" y="1130"/>
                    <a:pt x="65134" y="105"/>
                  </a:cubicBezTo>
                  <a:cubicBezTo>
                    <a:pt x="65008" y="32"/>
                    <a:pt x="64882" y="0"/>
                    <a:pt x="64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19388400" y="28623625"/>
              <a:ext cx="714775" cy="158125"/>
            </a:xfrm>
            <a:custGeom>
              <a:avLst/>
              <a:gdLst/>
              <a:ahLst/>
              <a:cxnLst/>
              <a:rect l="l" t="t" r="r" b="b"/>
              <a:pathLst>
                <a:path w="28591" h="6325" extrusionOk="0">
                  <a:moveTo>
                    <a:pt x="9416" y="0"/>
                  </a:moveTo>
                  <a:cubicBezTo>
                    <a:pt x="6592" y="0"/>
                    <a:pt x="3725" y="272"/>
                    <a:pt x="942" y="711"/>
                  </a:cubicBezTo>
                  <a:cubicBezTo>
                    <a:pt x="1" y="837"/>
                    <a:pt x="1" y="2176"/>
                    <a:pt x="1026" y="2218"/>
                  </a:cubicBezTo>
                  <a:cubicBezTo>
                    <a:pt x="1193" y="2218"/>
                    <a:pt x="1361" y="2260"/>
                    <a:pt x="1549" y="2281"/>
                  </a:cubicBezTo>
                  <a:lnTo>
                    <a:pt x="1675" y="2281"/>
                  </a:lnTo>
                  <a:cubicBezTo>
                    <a:pt x="5336" y="2490"/>
                    <a:pt x="8998" y="3055"/>
                    <a:pt x="12618" y="3683"/>
                  </a:cubicBezTo>
                  <a:lnTo>
                    <a:pt x="12513" y="3683"/>
                  </a:lnTo>
                  <a:cubicBezTo>
                    <a:pt x="16070" y="4310"/>
                    <a:pt x="19606" y="5022"/>
                    <a:pt x="23163" y="5587"/>
                  </a:cubicBezTo>
                  <a:lnTo>
                    <a:pt x="23644" y="5670"/>
                  </a:lnTo>
                  <a:cubicBezTo>
                    <a:pt x="24000" y="5733"/>
                    <a:pt x="24335" y="5775"/>
                    <a:pt x="24711" y="5838"/>
                  </a:cubicBezTo>
                  <a:cubicBezTo>
                    <a:pt x="25130" y="5880"/>
                    <a:pt x="25548" y="5963"/>
                    <a:pt x="25967" y="6026"/>
                  </a:cubicBezTo>
                  <a:cubicBezTo>
                    <a:pt x="26113" y="6047"/>
                    <a:pt x="26302" y="6068"/>
                    <a:pt x="26469" y="6089"/>
                  </a:cubicBezTo>
                  <a:lnTo>
                    <a:pt x="28352" y="6319"/>
                  </a:lnTo>
                  <a:cubicBezTo>
                    <a:pt x="28364" y="6323"/>
                    <a:pt x="28377" y="6325"/>
                    <a:pt x="28389" y="6325"/>
                  </a:cubicBezTo>
                  <a:cubicBezTo>
                    <a:pt x="28500" y="6325"/>
                    <a:pt x="28591" y="6162"/>
                    <a:pt x="28478" y="6068"/>
                  </a:cubicBezTo>
                  <a:cubicBezTo>
                    <a:pt x="23142" y="1716"/>
                    <a:pt x="16760" y="105"/>
                    <a:pt x="10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3ECAD02D-2B79-C55D-B629-F604EE4D4EEF}"/>
              </a:ext>
            </a:extLst>
          </p:cNvPr>
          <p:cNvSpPr txBox="1"/>
          <p:nvPr/>
        </p:nvSpPr>
        <p:spPr>
          <a:xfrm>
            <a:off x="8888802" y="46600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2"/>
          <p:cNvSpPr txBox="1">
            <a:spLocks noGrp="1"/>
          </p:cNvSpPr>
          <p:nvPr>
            <p:ph type="title" idx="2"/>
          </p:nvPr>
        </p:nvSpPr>
        <p:spPr>
          <a:xfrm>
            <a:off x="3554075" y="1092530"/>
            <a:ext cx="2035800" cy="14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0" name="Google Shape;460;p32"/>
          <p:cNvSpPr txBox="1">
            <a:spLocks noGrp="1"/>
          </p:cNvSpPr>
          <p:nvPr>
            <p:ph type="title"/>
          </p:nvPr>
        </p:nvSpPr>
        <p:spPr>
          <a:xfrm>
            <a:off x="1694550" y="2931900"/>
            <a:ext cx="57549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/>
              <a:t>Proposta do Tema</a:t>
            </a:r>
            <a:endParaRPr sz="360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8BFF326-D64E-F7AE-F7E0-A9565B6228C0}"/>
              </a:ext>
            </a:extLst>
          </p:cNvPr>
          <p:cNvSpPr txBox="1"/>
          <p:nvPr/>
        </p:nvSpPr>
        <p:spPr>
          <a:xfrm>
            <a:off x="8888802" y="46600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3"/>
          <p:cNvSpPr txBox="1">
            <a:spLocks noGrp="1"/>
          </p:cNvSpPr>
          <p:nvPr>
            <p:ph type="title"/>
          </p:nvPr>
        </p:nvSpPr>
        <p:spPr>
          <a:xfrm>
            <a:off x="709500" y="995525"/>
            <a:ext cx="3417000" cy="5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3500"/>
              <a:t>Proposta do tema</a:t>
            </a:r>
            <a:endParaRPr sz="35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/>
          </a:p>
        </p:txBody>
      </p:sp>
      <p:sp>
        <p:nvSpPr>
          <p:cNvPr id="466" name="Google Shape;466;p33"/>
          <p:cNvSpPr txBox="1">
            <a:spLocks noGrp="1"/>
          </p:cNvSpPr>
          <p:nvPr>
            <p:ph type="subTitle" idx="1"/>
          </p:nvPr>
        </p:nvSpPr>
        <p:spPr>
          <a:xfrm>
            <a:off x="709500" y="1601050"/>
            <a:ext cx="31218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 sz="1400">
                <a:solidFill>
                  <a:srgbClr val="000000"/>
                </a:solidFill>
              </a:rPr>
              <a:t>O tema escolhido entre os membros do grupo consiste numa associação dedicada à promoção da prática e desenvolvimento de atividades desportivas realizadas em ambientes aquáticos. A associação geralmente oferece infraestrutura e equipamentos adequados, organiza competições e eventos.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467" name="Google Shape;467;p33"/>
          <p:cNvPicPr preferRelativeResize="0"/>
          <p:nvPr/>
        </p:nvPicPr>
        <p:blipFill rotWithShape="1">
          <a:blip r:embed="rId3">
            <a:alphaModFix/>
          </a:blip>
          <a:srcRect l="21065" r="28944"/>
          <a:stretch/>
        </p:blipFill>
        <p:spPr>
          <a:xfrm>
            <a:off x="4572000" y="709500"/>
            <a:ext cx="3862500" cy="4346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68" name="Google Shape;468;p33"/>
          <p:cNvSpPr/>
          <p:nvPr/>
        </p:nvSpPr>
        <p:spPr>
          <a:xfrm flipH="1">
            <a:off x="6091071" y="906327"/>
            <a:ext cx="1186256" cy="253216"/>
          </a:xfrm>
          <a:custGeom>
            <a:avLst/>
            <a:gdLst/>
            <a:ahLst/>
            <a:cxnLst/>
            <a:rect l="l" t="t" r="r" b="b"/>
            <a:pathLst>
              <a:path w="134687" h="28750" extrusionOk="0">
                <a:moveTo>
                  <a:pt x="16112" y="28582"/>
                </a:moveTo>
                <a:cubicBezTo>
                  <a:pt x="54360" y="27641"/>
                  <a:pt x="93425" y="28750"/>
                  <a:pt x="131673" y="27808"/>
                </a:cubicBezTo>
                <a:cubicBezTo>
                  <a:pt x="132845" y="27787"/>
                  <a:pt x="134268" y="27578"/>
                  <a:pt x="134686" y="26469"/>
                </a:cubicBezTo>
                <a:cubicBezTo>
                  <a:pt x="132426" y="25277"/>
                  <a:pt x="129706" y="26323"/>
                  <a:pt x="127175" y="26448"/>
                </a:cubicBezTo>
                <a:cubicBezTo>
                  <a:pt x="122655" y="26678"/>
                  <a:pt x="118617" y="23917"/>
                  <a:pt x="114620" y="21761"/>
                </a:cubicBezTo>
                <a:cubicBezTo>
                  <a:pt x="110624" y="19627"/>
                  <a:pt x="105519" y="18100"/>
                  <a:pt x="101752" y="20611"/>
                </a:cubicBezTo>
                <a:cubicBezTo>
                  <a:pt x="101041" y="21092"/>
                  <a:pt x="100330" y="21720"/>
                  <a:pt x="99472" y="21678"/>
                </a:cubicBezTo>
                <a:cubicBezTo>
                  <a:pt x="98949" y="21657"/>
                  <a:pt x="98488" y="21364"/>
                  <a:pt x="98028" y="21113"/>
                </a:cubicBezTo>
                <a:cubicBezTo>
                  <a:pt x="94513" y="18895"/>
                  <a:pt x="91332" y="16091"/>
                  <a:pt x="88675" y="12869"/>
                </a:cubicBezTo>
                <a:cubicBezTo>
                  <a:pt x="86604" y="10379"/>
                  <a:pt x="84804" y="7596"/>
                  <a:pt x="82210" y="5650"/>
                </a:cubicBezTo>
                <a:cubicBezTo>
                  <a:pt x="76560" y="1424"/>
                  <a:pt x="67584" y="2700"/>
                  <a:pt x="63316" y="8287"/>
                </a:cubicBezTo>
                <a:cubicBezTo>
                  <a:pt x="62876" y="8893"/>
                  <a:pt x="62416" y="9584"/>
                  <a:pt x="61705" y="9814"/>
                </a:cubicBezTo>
                <a:cubicBezTo>
                  <a:pt x="60533" y="10232"/>
                  <a:pt x="59340" y="9270"/>
                  <a:pt x="58399" y="8454"/>
                </a:cubicBezTo>
                <a:cubicBezTo>
                  <a:pt x="49694" y="921"/>
                  <a:pt x="35655" y="1"/>
                  <a:pt x="26532" y="7031"/>
                </a:cubicBezTo>
                <a:cubicBezTo>
                  <a:pt x="23917" y="9061"/>
                  <a:pt x="21761" y="11592"/>
                  <a:pt x="19648" y="14124"/>
                </a:cubicBezTo>
                <a:cubicBezTo>
                  <a:pt x="16112" y="18372"/>
                  <a:pt x="5253" y="26888"/>
                  <a:pt x="1" y="28562"/>
                </a:cubicBezTo>
                <a:lnTo>
                  <a:pt x="16112" y="285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9" name="Google Shape;469;p33"/>
          <p:cNvGrpSpPr/>
          <p:nvPr/>
        </p:nvGrpSpPr>
        <p:grpSpPr>
          <a:xfrm rot="-1642517">
            <a:off x="7529682" y="29058"/>
            <a:ext cx="2693969" cy="1363141"/>
            <a:chOff x="19279125" y="28273675"/>
            <a:chExt cx="2565725" cy="1298250"/>
          </a:xfrm>
        </p:grpSpPr>
        <p:sp>
          <p:nvSpPr>
            <p:cNvPr id="470" name="Google Shape;470;p33"/>
            <p:cNvSpPr/>
            <p:nvPr/>
          </p:nvSpPr>
          <p:spPr>
            <a:xfrm>
              <a:off x="19715375" y="28798125"/>
              <a:ext cx="506850" cy="665075"/>
            </a:xfrm>
            <a:custGeom>
              <a:avLst/>
              <a:gdLst/>
              <a:ahLst/>
              <a:cxnLst/>
              <a:rect l="l" t="t" r="r" b="b"/>
              <a:pathLst>
                <a:path w="20274" h="26603" extrusionOk="0">
                  <a:moveTo>
                    <a:pt x="20102" y="0"/>
                  </a:moveTo>
                  <a:cubicBezTo>
                    <a:pt x="20089" y="0"/>
                    <a:pt x="20076" y="3"/>
                    <a:pt x="20065" y="8"/>
                  </a:cubicBezTo>
                  <a:cubicBezTo>
                    <a:pt x="20002" y="8"/>
                    <a:pt x="19981" y="29"/>
                    <a:pt x="19918" y="50"/>
                  </a:cubicBezTo>
                  <a:cubicBezTo>
                    <a:pt x="18014" y="1975"/>
                    <a:pt x="16194" y="4026"/>
                    <a:pt x="14415" y="6181"/>
                  </a:cubicBezTo>
                  <a:cubicBezTo>
                    <a:pt x="14060" y="6537"/>
                    <a:pt x="13746" y="6934"/>
                    <a:pt x="13474" y="7332"/>
                  </a:cubicBezTo>
                  <a:cubicBezTo>
                    <a:pt x="13264" y="7583"/>
                    <a:pt x="13055" y="7876"/>
                    <a:pt x="12846" y="8148"/>
                  </a:cubicBezTo>
                  <a:lnTo>
                    <a:pt x="12804" y="8169"/>
                  </a:lnTo>
                  <a:cubicBezTo>
                    <a:pt x="9561" y="12270"/>
                    <a:pt x="6506" y="16643"/>
                    <a:pt x="3577" y="20911"/>
                  </a:cubicBezTo>
                  <a:cubicBezTo>
                    <a:pt x="3577" y="20911"/>
                    <a:pt x="3577" y="20932"/>
                    <a:pt x="3556" y="20932"/>
                  </a:cubicBezTo>
                  <a:cubicBezTo>
                    <a:pt x="3556" y="20953"/>
                    <a:pt x="3535" y="20953"/>
                    <a:pt x="3535" y="20974"/>
                  </a:cubicBezTo>
                  <a:cubicBezTo>
                    <a:pt x="2447" y="22522"/>
                    <a:pt x="1401" y="24050"/>
                    <a:pt x="355" y="25535"/>
                  </a:cubicBezTo>
                  <a:cubicBezTo>
                    <a:pt x="0" y="26042"/>
                    <a:pt x="531" y="26603"/>
                    <a:pt x="1046" y="26603"/>
                  </a:cubicBezTo>
                  <a:cubicBezTo>
                    <a:pt x="1169" y="26603"/>
                    <a:pt x="1292" y="26571"/>
                    <a:pt x="1401" y="26498"/>
                  </a:cubicBezTo>
                  <a:cubicBezTo>
                    <a:pt x="1987" y="26142"/>
                    <a:pt x="2593" y="25745"/>
                    <a:pt x="3137" y="25347"/>
                  </a:cubicBezTo>
                  <a:cubicBezTo>
                    <a:pt x="3158" y="25347"/>
                    <a:pt x="3158" y="25326"/>
                    <a:pt x="3158" y="25326"/>
                  </a:cubicBezTo>
                  <a:cubicBezTo>
                    <a:pt x="11423" y="19593"/>
                    <a:pt x="18746" y="10177"/>
                    <a:pt x="20274" y="239"/>
                  </a:cubicBezTo>
                  <a:cubicBezTo>
                    <a:pt x="20274" y="155"/>
                    <a:pt x="20232" y="113"/>
                    <a:pt x="20211" y="50"/>
                  </a:cubicBezTo>
                  <a:cubicBezTo>
                    <a:pt x="20180" y="20"/>
                    <a:pt x="20139" y="0"/>
                    <a:pt x="20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3"/>
            <p:cNvSpPr/>
            <p:nvPr/>
          </p:nvSpPr>
          <p:spPr>
            <a:xfrm>
              <a:off x="20308800" y="28749150"/>
              <a:ext cx="511325" cy="822775"/>
            </a:xfrm>
            <a:custGeom>
              <a:avLst/>
              <a:gdLst/>
              <a:ahLst/>
              <a:cxnLst/>
              <a:rect l="l" t="t" r="r" b="b"/>
              <a:pathLst>
                <a:path w="20453" h="32911" extrusionOk="0">
                  <a:moveTo>
                    <a:pt x="20227" y="1"/>
                  </a:moveTo>
                  <a:cubicBezTo>
                    <a:pt x="20190" y="1"/>
                    <a:pt x="20153" y="8"/>
                    <a:pt x="20118" y="22"/>
                  </a:cubicBezTo>
                  <a:cubicBezTo>
                    <a:pt x="20097" y="22"/>
                    <a:pt x="20097" y="63"/>
                    <a:pt x="20076" y="84"/>
                  </a:cubicBezTo>
                  <a:cubicBezTo>
                    <a:pt x="19804" y="335"/>
                    <a:pt x="19574" y="607"/>
                    <a:pt x="19302" y="900"/>
                  </a:cubicBezTo>
                  <a:cubicBezTo>
                    <a:pt x="19302" y="900"/>
                    <a:pt x="19302" y="921"/>
                    <a:pt x="19281" y="921"/>
                  </a:cubicBezTo>
                  <a:cubicBezTo>
                    <a:pt x="19051" y="1172"/>
                    <a:pt x="18841" y="1444"/>
                    <a:pt x="18632" y="1695"/>
                  </a:cubicBezTo>
                  <a:cubicBezTo>
                    <a:pt x="18569" y="1758"/>
                    <a:pt x="18528" y="1842"/>
                    <a:pt x="18465" y="1884"/>
                  </a:cubicBezTo>
                  <a:cubicBezTo>
                    <a:pt x="18318" y="2093"/>
                    <a:pt x="18130" y="2302"/>
                    <a:pt x="17984" y="2512"/>
                  </a:cubicBezTo>
                  <a:cubicBezTo>
                    <a:pt x="17921" y="2595"/>
                    <a:pt x="17837" y="2679"/>
                    <a:pt x="17795" y="2784"/>
                  </a:cubicBezTo>
                  <a:cubicBezTo>
                    <a:pt x="17628" y="2993"/>
                    <a:pt x="17502" y="3160"/>
                    <a:pt x="17356" y="3369"/>
                  </a:cubicBezTo>
                  <a:cubicBezTo>
                    <a:pt x="17293" y="3453"/>
                    <a:pt x="17209" y="3558"/>
                    <a:pt x="17168" y="3641"/>
                  </a:cubicBezTo>
                  <a:cubicBezTo>
                    <a:pt x="17000" y="3851"/>
                    <a:pt x="16875" y="4060"/>
                    <a:pt x="16749" y="4269"/>
                  </a:cubicBezTo>
                  <a:cubicBezTo>
                    <a:pt x="16686" y="4353"/>
                    <a:pt x="16644" y="4436"/>
                    <a:pt x="16561" y="4520"/>
                  </a:cubicBezTo>
                  <a:lnTo>
                    <a:pt x="16100" y="5232"/>
                  </a:lnTo>
                  <a:cubicBezTo>
                    <a:pt x="16059" y="5273"/>
                    <a:pt x="16017" y="5336"/>
                    <a:pt x="15996" y="5420"/>
                  </a:cubicBezTo>
                  <a:cubicBezTo>
                    <a:pt x="15598" y="6006"/>
                    <a:pt x="15222" y="6633"/>
                    <a:pt x="14866" y="7282"/>
                  </a:cubicBezTo>
                  <a:cubicBezTo>
                    <a:pt x="14803" y="7345"/>
                    <a:pt x="14782" y="7429"/>
                    <a:pt x="14740" y="7512"/>
                  </a:cubicBezTo>
                  <a:cubicBezTo>
                    <a:pt x="14594" y="7742"/>
                    <a:pt x="14468" y="7973"/>
                    <a:pt x="14322" y="8203"/>
                  </a:cubicBezTo>
                  <a:cubicBezTo>
                    <a:pt x="14259" y="8286"/>
                    <a:pt x="14217" y="8391"/>
                    <a:pt x="14155" y="8475"/>
                  </a:cubicBezTo>
                  <a:lnTo>
                    <a:pt x="13757" y="9186"/>
                  </a:lnTo>
                  <a:cubicBezTo>
                    <a:pt x="13715" y="9249"/>
                    <a:pt x="13652" y="9333"/>
                    <a:pt x="13631" y="9416"/>
                  </a:cubicBezTo>
                  <a:cubicBezTo>
                    <a:pt x="13485" y="9709"/>
                    <a:pt x="13318" y="9960"/>
                    <a:pt x="13171" y="10253"/>
                  </a:cubicBezTo>
                  <a:cubicBezTo>
                    <a:pt x="12962" y="10609"/>
                    <a:pt x="12753" y="10986"/>
                    <a:pt x="12564" y="11341"/>
                  </a:cubicBezTo>
                  <a:cubicBezTo>
                    <a:pt x="12502" y="11488"/>
                    <a:pt x="12439" y="11592"/>
                    <a:pt x="12376" y="11718"/>
                  </a:cubicBezTo>
                  <a:lnTo>
                    <a:pt x="12062" y="12262"/>
                  </a:lnTo>
                  <a:cubicBezTo>
                    <a:pt x="11539" y="13224"/>
                    <a:pt x="10995" y="14166"/>
                    <a:pt x="10409" y="15108"/>
                  </a:cubicBezTo>
                  <a:cubicBezTo>
                    <a:pt x="8568" y="18183"/>
                    <a:pt x="6622" y="21217"/>
                    <a:pt x="4718" y="24251"/>
                  </a:cubicBezTo>
                  <a:lnTo>
                    <a:pt x="4718" y="24272"/>
                  </a:lnTo>
                  <a:lnTo>
                    <a:pt x="4718" y="24293"/>
                  </a:lnTo>
                  <a:lnTo>
                    <a:pt x="4718" y="24314"/>
                  </a:lnTo>
                  <a:lnTo>
                    <a:pt x="4718" y="24356"/>
                  </a:lnTo>
                  <a:lnTo>
                    <a:pt x="4718" y="24377"/>
                  </a:lnTo>
                  <a:cubicBezTo>
                    <a:pt x="3693" y="26030"/>
                    <a:pt x="2668" y="27641"/>
                    <a:pt x="1684" y="29315"/>
                  </a:cubicBezTo>
                  <a:lnTo>
                    <a:pt x="1684" y="29336"/>
                  </a:lnTo>
                  <a:lnTo>
                    <a:pt x="1684" y="29377"/>
                  </a:lnTo>
                  <a:lnTo>
                    <a:pt x="1684" y="29398"/>
                  </a:lnTo>
                  <a:lnTo>
                    <a:pt x="1684" y="29419"/>
                  </a:lnTo>
                  <a:lnTo>
                    <a:pt x="1684" y="29461"/>
                  </a:lnTo>
                  <a:cubicBezTo>
                    <a:pt x="1621" y="29503"/>
                    <a:pt x="1600" y="29587"/>
                    <a:pt x="1559" y="29670"/>
                  </a:cubicBezTo>
                  <a:lnTo>
                    <a:pt x="1559" y="29691"/>
                  </a:lnTo>
                  <a:cubicBezTo>
                    <a:pt x="1140" y="30361"/>
                    <a:pt x="743" y="31072"/>
                    <a:pt x="345" y="31763"/>
                  </a:cubicBezTo>
                  <a:cubicBezTo>
                    <a:pt x="1" y="32365"/>
                    <a:pt x="520" y="32911"/>
                    <a:pt x="1088" y="32911"/>
                  </a:cubicBezTo>
                  <a:cubicBezTo>
                    <a:pt x="1210" y="32911"/>
                    <a:pt x="1335" y="32886"/>
                    <a:pt x="1454" y="32830"/>
                  </a:cubicBezTo>
                  <a:cubicBezTo>
                    <a:pt x="1517" y="32809"/>
                    <a:pt x="1600" y="32746"/>
                    <a:pt x="1684" y="32662"/>
                  </a:cubicBezTo>
                  <a:cubicBezTo>
                    <a:pt x="6476" y="28038"/>
                    <a:pt x="10388" y="22556"/>
                    <a:pt x="13757" y="16844"/>
                  </a:cubicBezTo>
                  <a:cubicBezTo>
                    <a:pt x="16247" y="12408"/>
                    <a:pt x="19051" y="7721"/>
                    <a:pt x="20097" y="2700"/>
                  </a:cubicBezTo>
                  <a:cubicBezTo>
                    <a:pt x="20097" y="2658"/>
                    <a:pt x="20118" y="2616"/>
                    <a:pt x="20118" y="2595"/>
                  </a:cubicBezTo>
                  <a:cubicBezTo>
                    <a:pt x="20160" y="2365"/>
                    <a:pt x="20222" y="2093"/>
                    <a:pt x="20243" y="1863"/>
                  </a:cubicBezTo>
                  <a:cubicBezTo>
                    <a:pt x="20243" y="1800"/>
                    <a:pt x="20264" y="1779"/>
                    <a:pt x="20264" y="1737"/>
                  </a:cubicBezTo>
                  <a:lnTo>
                    <a:pt x="20348" y="1172"/>
                  </a:lnTo>
                  <a:cubicBezTo>
                    <a:pt x="20390" y="1068"/>
                    <a:pt x="20390" y="1005"/>
                    <a:pt x="20390" y="879"/>
                  </a:cubicBezTo>
                  <a:cubicBezTo>
                    <a:pt x="20411" y="733"/>
                    <a:pt x="20411" y="607"/>
                    <a:pt x="20432" y="440"/>
                  </a:cubicBezTo>
                  <a:cubicBezTo>
                    <a:pt x="20432" y="356"/>
                    <a:pt x="20453" y="294"/>
                    <a:pt x="20453" y="210"/>
                  </a:cubicBezTo>
                  <a:lnTo>
                    <a:pt x="20453" y="126"/>
                  </a:lnTo>
                  <a:cubicBezTo>
                    <a:pt x="20453" y="105"/>
                    <a:pt x="20432" y="105"/>
                    <a:pt x="20432" y="84"/>
                  </a:cubicBezTo>
                  <a:cubicBezTo>
                    <a:pt x="20376" y="29"/>
                    <a:pt x="20301" y="1"/>
                    <a:pt x="20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20182700" y="28375125"/>
              <a:ext cx="603425" cy="350075"/>
            </a:xfrm>
            <a:custGeom>
              <a:avLst/>
              <a:gdLst/>
              <a:ahLst/>
              <a:cxnLst/>
              <a:rect l="l" t="t" r="r" b="b"/>
              <a:pathLst>
                <a:path w="24137" h="14003" extrusionOk="0">
                  <a:moveTo>
                    <a:pt x="808" y="1"/>
                  </a:moveTo>
                  <a:cubicBezTo>
                    <a:pt x="364" y="1"/>
                    <a:pt x="1" y="496"/>
                    <a:pt x="137" y="922"/>
                  </a:cubicBezTo>
                  <a:cubicBezTo>
                    <a:pt x="179" y="1027"/>
                    <a:pt x="263" y="1131"/>
                    <a:pt x="367" y="1215"/>
                  </a:cubicBezTo>
                  <a:cubicBezTo>
                    <a:pt x="6623" y="6404"/>
                    <a:pt x="13131" y="11070"/>
                    <a:pt x="20935" y="13288"/>
                  </a:cubicBezTo>
                  <a:cubicBezTo>
                    <a:pt x="20977" y="13309"/>
                    <a:pt x="21040" y="13309"/>
                    <a:pt x="21103" y="13351"/>
                  </a:cubicBezTo>
                  <a:cubicBezTo>
                    <a:pt x="21500" y="13434"/>
                    <a:pt x="21919" y="13560"/>
                    <a:pt x="22316" y="13643"/>
                  </a:cubicBezTo>
                  <a:cubicBezTo>
                    <a:pt x="22421" y="13685"/>
                    <a:pt x="22484" y="13706"/>
                    <a:pt x="22588" y="13727"/>
                  </a:cubicBezTo>
                  <a:cubicBezTo>
                    <a:pt x="22965" y="13811"/>
                    <a:pt x="23362" y="13895"/>
                    <a:pt x="23718" y="13957"/>
                  </a:cubicBezTo>
                  <a:cubicBezTo>
                    <a:pt x="23781" y="13957"/>
                    <a:pt x="23802" y="13999"/>
                    <a:pt x="23823" y="13999"/>
                  </a:cubicBezTo>
                  <a:cubicBezTo>
                    <a:pt x="23838" y="14001"/>
                    <a:pt x="23852" y="14002"/>
                    <a:pt x="23867" y="14002"/>
                  </a:cubicBezTo>
                  <a:cubicBezTo>
                    <a:pt x="23990" y="14002"/>
                    <a:pt x="24078" y="13923"/>
                    <a:pt x="24116" y="13811"/>
                  </a:cubicBezTo>
                  <a:cubicBezTo>
                    <a:pt x="24137" y="13769"/>
                    <a:pt x="24137" y="13727"/>
                    <a:pt x="24116" y="13685"/>
                  </a:cubicBezTo>
                  <a:cubicBezTo>
                    <a:pt x="24116" y="13643"/>
                    <a:pt x="24095" y="13602"/>
                    <a:pt x="24032" y="13581"/>
                  </a:cubicBezTo>
                  <a:cubicBezTo>
                    <a:pt x="23676" y="13309"/>
                    <a:pt x="23341" y="13037"/>
                    <a:pt x="22965" y="12765"/>
                  </a:cubicBezTo>
                  <a:cubicBezTo>
                    <a:pt x="22923" y="12744"/>
                    <a:pt x="22860" y="12681"/>
                    <a:pt x="22818" y="12660"/>
                  </a:cubicBezTo>
                  <a:cubicBezTo>
                    <a:pt x="22525" y="12451"/>
                    <a:pt x="22212" y="12221"/>
                    <a:pt x="21919" y="12011"/>
                  </a:cubicBezTo>
                  <a:lnTo>
                    <a:pt x="21688" y="11844"/>
                  </a:lnTo>
                  <a:cubicBezTo>
                    <a:pt x="21333" y="11614"/>
                    <a:pt x="21019" y="11384"/>
                    <a:pt x="20684" y="11175"/>
                  </a:cubicBezTo>
                  <a:lnTo>
                    <a:pt x="20663" y="11133"/>
                  </a:lnTo>
                  <a:cubicBezTo>
                    <a:pt x="16876" y="8580"/>
                    <a:pt x="12859" y="6404"/>
                    <a:pt x="8841" y="4228"/>
                  </a:cubicBezTo>
                  <a:cubicBezTo>
                    <a:pt x="8841" y="4228"/>
                    <a:pt x="8820" y="4228"/>
                    <a:pt x="8820" y="4207"/>
                  </a:cubicBezTo>
                  <a:lnTo>
                    <a:pt x="8800" y="4207"/>
                  </a:lnTo>
                  <a:cubicBezTo>
                    <a:pt x="6226" y="2847"/>
                    <a:pt x="3673" y="1508"/>
                    <a:pt x="1121" y="85"/>
                  </a:cubicBezTo>
                  <a:cubicBezTo>
                    <a:pt x="1016" y="27"/>
                    <a:pt x="910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19914100" y="28430850"/>
              <a:ext cx="673250" cy="292175"/>
            </a:xfrm>
            <a:custGeom>
              <a:avLst/>
              <a:gdLst/>
              <a:ahLst/>
              <a:cxnLst/>
              <a:rect l="l" t="t" r="r" b="b"/>
              <a:pathLst>
                <a:path w="26930" h="11687" extrusionOk="0">
                  <a:moveTo>
                    <a:pt x="1364" y="1"/>
                  </a:moveTo>
                  <a:cubicBezTo>
                    <a:pt x="1157" y="1"/>
                    <a:pt x="953" y="11"/>
                    <a:pt x="754" y="32"/>
                  </a:cubicBezTo>
                  <a:cubicBezTo>
                    <a:pt x="210" y="53"/>
                    <a:pt x="1" y="492"/>
                    <a:pt x="106" y="911"/>
                  </a:cubicBezTo>
                  <a:cubicBezTo>
                    <a:pt x="210" y="1141"/>
                    <a:pt x="357" y="1392"/>
                    <a:pt x="650" y="1476"/>
                  </a:cubicBezTo>
                  <a:cubicBezTo>
                    <a:pt x="3683" y="2522"/>
                    <a:pt x="6696" y="3610"/>
                    <a:pt x="9647" y="4782"/>
                  </a:cubicBezTo>
                  <a:lnTo>
                    <a:pt x="9626" y="4782"/>
                  </a:lnTo>
                  <a:cubicBezTo>
                    <a:pt x="11802" y="5640"/>
                    <a:pt x="13936" y="6581"/>
                    <a:pt x="16091" y="7606"/>
                  </a:cubicBezTo>
                  <a:cubicBezTo>
                    <a:pt x="16970" y="8025"/>
                    <a:pt x="17807" y="8464"/>
                    <a:pt x="18644" y="8925"/>
                  </a:cubicBezTo>
                  <a:cubicBezTo>
                    <a:pt x="21238" y="10222"/>
                    <a:pt x="23770" y="11394"/>
                    <a:pt x="26783" y="11686"/>
                  </a:cubicBezTo>
                  <a:cubicBezTo>
                    <a:pt x="26825" y="11686"/>
                    <a:pt x="26867" y="11686"/>
                    <a:pt x="26888" y="11666"/>
                  </a:cubicBezTo>
                  <a:cubicBezTo>
                    <a:pt x="26909" y="11645"/>
                    <a:pt x="26930" y="11582"/>
                    <a:pt x="26930" y="11498"/>
                  </a:cubicBezTo>
                  <a:cubicBezTo>
                    <a:pt x="26930" y="11414"/>
                    <a:pt x="26888" y="11373"/>
                    <a:pt x="26804" y="11352"/>
                  </a:cubicBezTo>
                  <a:lnTo>
                    <a:pt x="26783" y="11352"/>
                  </a:lnTo>
                  <a:cubicBezTo>
                    <a:pt x="26553" y="11268"/>
                    <a:pt x="26344" y="11184"/>
                    <a:pt x="26093" y="11080"/>
                  </a:cubicBezTo>
                  <a:cubicBezTo>
                    <a:pt x="26051" y="11059"/>
                    <a:pt x="25988" y="11038"/>
                    <a:pt x="25946" y="11038"/>
                  </a:cubicBezTo>
                  <a:cubicBezTo>
                    <a:pt x="25737" y="10954"/>
                    <a:pt x="25528" y="10850"/>
                    <a:pt x="25318" y="10745"/>
                  </a:cubicBezTo>
                  <a:cubicBezTo>
                    <a:pt x="25256" y="10724"/>
                    <a:pt x="25214" y="10682"/>
                    <a:pt x="25130" y="10661"/>
                  </a:cubicBezTo>
                  <a:cubicBezTo>
                    <a:pt x="24921" y="10557"/>
                    <a:pt x="24733" y="10452"/>
                    <a:pt x="24523" y="10347"/>
                  </a:cubicBezTo>
                  <a:lnTo>
                    <a:pt x="24377" y="10264"/>
                  </a:lnTo>
                  <a:cubicBezTo>
                    <a:pt x="24189" y="10159"/>
                    <a:pt x="24042" y="10054"/>
                    <a:pt x="23854" y="9950"/>
                  </a:cubicBezTo>
                  <a:cubicBezTo>
                    <a:pt x="23791" y="9929"/>
                    <a:pt x="23749" y="9908"/>
                    <a:pt x="23686" y="9845"/>
                  </a:cubicBezTo>
                  <a:cubicBezTo>
                    <a:pt x="23519" y="9762"/>
                    <a:pt x="23331" y="9615"/>
                    <a:pt x="23142" y="9510"/>
                  </a:cubicBezTo>
                  <a:cubicBezTo>
                    <a:pt x="23059" y="9469"/>
                    <a:pt x="23017" y="9427"/>
                    <a:pt x="22933" y="9385"/>
                  </a:cubicBezTo>
                  <a:cubicBezTo>
                    <a:pt x="22745" y="9280"/>
                    <a:pt x="22598" y="9155"/>
                    <a:pt x="22410" y="9029"/>
                  </a:cubicBezTo>
                  <a:cubicBezTo>
                    <a:pt x="22326" y="8966"/>
                    <a:pt x="22264" y="8925"/>
                    <a:pt x="22180" y="8841"/>
                  </a:cubicBezTo>
                  <a:cubicBezTo>
                    <a:pt x="22054" y="8757"/>
                    <a:pt x="21950" y="8673"/>
                    <a:pt x="21845" y="8569"/>
                  </a:cubicBezTo>
                  <a:cubicBezTo>
                    <a:pt x="21678" y="8443"/>
                    <a:pt x="21531" y="8339"/>
                    <a:pt x="21364" y="8213"/>
                  </a:cubicBezTo>
                  <a:cubicBezTo>
                    <a:pt x="21343" y="8192"/>
                    <a:pt x="21280" y="8150"/>
                    <a:pt x="21259" y="8129"/>
                  </a:cubicBezTo>
                  <a:cubicBezTo>
                    <a:pt x="18769" y="6246"/>
                    <a:pt x="16363" y="4112"/>
                    <a:pt x="13559" y="2773"/>
                  </a:cubicBezTo>
                  <a:cubicBezTo>
                    <a:pt x="10023" y="1078"/>
                    <a:pt x="6006" y="137"/>
                    <a:pt x="2051" y="32"/>
                  </a:cubicBezTo>
                  <a:lnTo>
                    <a:pt x="1989" y="32"/>
                  </a:lnTo>
                  <a:cubicBezTo>
                    <a:pt x="1779" y="11"/>
                    <a:pt x="1570" y="1"/>
                    <a:pt x="1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19600250" y="28499650"/>
              <a:ext cx="774200" cy="245875"/>
            </a:xfrm>
            <a:custGeom>
              <a:avLst/>
              <a:gdLst/>
              <a:ahLst/>
              <a:cxnLst/>
              <a:rect l="l" t="t" r="r" b="b"/>
              <a:pathLst>
                <a:path w="30968" h="9835" extrusionOk="0">
                  <a:moveTo>
                    <a:pt x="6613" y="0"/>
                  </a:moveTo>
                  <a:cubicBezTo>
                    <a:pt x="4520" y="0"/>
                    <a:pt x="2532" y="63"/>
                    <a:pt x="733" y="251"/>
                  </a:cubicBezTo>
                  <a:cubicBezTo>
                    <a:pt x="252" y="272"/>
                    <a:pt x="1" y="753"/>
                    <a:pt x="105" y="1151"/>
                  </a:cubicBezTo>
                  <a:cubicBezTo>
                    <a:pt x="105" y="1318"/>
                    <a:pt x="252" y="1507"/>
                    <a:pt x="545" y="1590"/>
                  </a:cubicBezTo>
                  <a:cubicBezTo>
                    <a:pt x="5859" y="2678"/>
                    <a:pt x="11007" y="4080"/>
                    <a:pt x="16154" y="5712"/>
                  </a:cubicBezTo>
                  <a:cubicBezTo>
                    <a:pt x="16509" y="5817"/>
                    <a:pt x="16844" y="5963"/>
                    <a:pt x="17179" y="6068"/>
                  </a:cubicBezTo>
                  <a:lnTo>
                    <a:pt x="17158" y="6068"/>
                  </a:lnTo>
                  <a:cubicBezTo>
                    <a:pt x="18518" y="6528"/>
                    <a:pt x="19878" y="7051"/>
                    <a:pt x="21259" y="7574"/>
                  </a:cubicBezTo>
                  <a:cubicBezTo>
                    <a:pt x="21343" y="7595"/>
                    <a:pt x="21385" y="7637"/>
                    <a:pt x="21468" y="7658"/>
                  </a:cubicBezTo>
                  <a:cubicBezTo>
                    <a:pt x="21489" y="7658"/>
                    <a:pt x="21531" y="7679"/>
                    <a:pt x="21573" y="7679"/>
                  </a:cubicBezTo>
                  <a:cubicBezTo>
                    <a:pt x="24000" y="8579"/>
                    <a:pt x="26490" y="9416"/>
                    <a:pt x="29022" y="9730"/>
                  </a:cubicBezTo>
                  <a:lnTo>
                    <a:pt x="29064" y="9730"/>
                  </a:lnTo>
                  <a:cubicBezTo>
                    <a:pt x="29182" y="9747"/>
                    <a:pt x="29355" y="9777"/>
                    <a:pt x="29528" y="9777"/>
                  </a:cubicBezTo>
                  <a:cubicBezTo>
                    <a:pt x="29569" y="9777"/>
                    <a:pt x="29610" y="9775"/>
                    <a:pt x="29649" y="9771"/>
                  </a:cubicBezTo>
                  <a:cubicBezTo>
                    <a:pt x="29838" y="9792"/>
                    <a:pt x="30026" y="9792"/>
                    <a:pt x="30173" y="9834"/>
                  </a:cubicBezTo>
                  <a:lnTo>
                    <a:pt x="30319" y="9834"/>
                  </a:lnTo>
                  <a:cubicBezTo>
                    <a:pt x="30361" y="9834"/>
                    <a:pt x="30424" y="9834"/>
                    <a:pt x="30466" y="9792"/>
                  </a:cubicBezTo>
                  <a:cubicBezTo>
                    <a:pt x="30758" y="9730"/>
                    <a:pt x="30968" y="9374"/>
                    <a:pt x="30905" y="9060"/>
                  </a:cubicBezTo>
                  <a:cubicBezTo>
                    <a:pt x="30884" y="8997"/>
                    <a:pt x="30884" y="8914"/>
                    <a:pt x="30821" y="8851"/>
                  </a:cubicBezTo>
                  <a:cubicBezTo>
                    <a:pt x="30779" y="8788"/>
                    <a:pt x="30717" y="8725"/>
                    <a:pt x="30675" y="8642"/>
                  </a:cubicBezTo>
                  <a:cubicBezTo>
                    <a:pt x="30445" y="8328"/>
                    <a:pt x="30173" y="8056"/>
                    <a:pt x="29942" y="7763"/>
                  </a:cubicBezTo>
                  <a:cubicBezTo>
                    <a:pt x="29733" y="7428"/>
                    <a:pt x="29440" y="7135"/>
                    <a:pt x="29105" y="6905"/>
                  </a:cubicBezTo>
                  <a:cubicBezTo>
                    <a:pt x="23686" y="1716"/>
                    <a:pt x="14501" y="42"/>
                    <a:pt x="6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20149825" y="28752300"/>
              <a:ext cx="462625" cy="768775"/>
            </a:xfrm>
            <a:custGeom>
              <a:avLst/>
              <a:gdLst/>
              <a:ahLst/>
              <a:cxnLst/>
              <a:rect l="l" t="t" r="r" b="b"/>
              <a:pathLst>
                <a:path w="18505" h="30751" extrusionOk="0">
                  <a:moveTo>
                    <a:pt x="13598" y="8453"/>
                  </a:moveTo>
                  <a:cubicBezTo>
                    <a:pt x="13593" y="8459"/>
                    <a:pt x="13588" y="8464"/>
                    <a:pt x="13588" y="8474"/>
                  </a:cubicBezTo>
                  <a:lnTo>
                    <a:pt x="13588" y="8474"/>
                  </a:lnTo>
                  <a:cubicBezTo>
                    <a:pt x="13591" y="8467"/>
                    <a:pt x="13595" y="8460"/>
                    <a:pt x="13598" y="8453"/>
                  </a:cubicBezTo>
                  <a:close/>
                  <a:moveTo>
                    <a:pt x="18233" y="0"/>
                  </a:moveTo>
                  <a:cubicBezTo>
                    <a:pt x="18170" y="0"/>
                    <a:pt x="18066" y="42"/>
                    <a:pt x="18003" y="84"/>
                  </a:cubicBezTo>
                  <a:cubicBezTo>
                    <a:pt x="17773" y="293"/>
                    <a:pt x="17563" y="481"/>
                    <a:pt x="17333" y="691"/>
                  </a:cubicBezTo>
                  <a:cubicBezTo>
                    <a:pt x="17255" y="769"/>
                    <a:pt x="17323" y="902"/>
                    <a:pt x="17418" y="902"/>
                  </a:cubicBezTo>
                  <a:cubicBezTo>
                    <a:pt x="17424" y="902"/>
                    <a:pt x="17431" y="901"/>
                    <a:pt x="17438" y="900"/>
                  </a:cubicBezTo>
                  <a:lnTo>
                    <a:pt x="17438" y="900"/>
                  </a:lnTo>
                  <a:cubicBezTo>
                    <a:pt x="17375" y="921"/>
                    <a:pt x="17354" y="942"/>
                    <a:pt x="17291" y="984"/>
                  </a:cubicBezTo>
                  <a:cubicBezTo>
                    <a:pt x="17291" y="984"/>
                    <a:pt x="17270" y="984"/>
                    <a:pt x="17270" y="1005"/>
                  </a:cubicBezTo>
                  <a:cubicBezTo>
                    <a:pt x="17229" y="1025"/>
                    <a:pt x="17187" y="1046"/>
                    <a:pt x="17145" y="1109"/>
                  </a:cubicBezTo>
                  <a:lnTo>
                    <a:pt x="17124" y="1130"/>
                  </a:lnTo>
                  <a:lnTo>
                    <a:pt x="16977" y="1256"/>
                  </a:lnTo>
                  <a:cubicBezTo>
                    <a:pt x="16957" y="1297"/>
                    <a:pt x="16936" y="1318"/>
                    <a:pt x="16915" y="1360"/>
                  </a:cubicBezTo>
                  <a:lnTo>
                    <a:pt x="16852" y="1423"/>
                  </a:lnTo>
                  <a:cubicBezTo>
                    <a:pt x="16203" y="2302"/>
                    <a:pt x="15471" y="4143"/>
                    <a:pt x="14927" y="5524"/>
                  </a:cubicBezTo>
                  <a:cubicBezTo>
                    <a:pt x="14760" y="5922"/>
                    <a:pt x="14613" y="6340"/>
                    <a:pt x="14446" y="6738"/>
                  </a:cubicBezTo>
                  <a:cubicBezTo>
                    <a:pt x="14446" y="6759"/>
                    <a:pt x="14425" y="6779"/>
                    <a:pt x="14425" y="6800"/>
                  </a:cubicBezTo>
                  <a:cubicBezTo>
                    <a:pt x="14425" y="6842"/>
                    <a:pt x="14404" y="6842"/>
                    <a:pt x="14404" y="6863"/>
                  </a:cubicBezTo>
                  <a:cubicBezTo>
                    <a:pt x="14341" y="6968"/>
                    <a:pt x="14320" y="7051"/>
                    <a:pt x="14299" y="7093"/>
                  </a:cubicBezTo>
                  <a:cubicBezTo>
                    <a:pt x="14236" y="7219"/>
                    <a:pt x="14153" y="7365"/>
                    <a:pt x="14111" y="7470"/>
                  </a:cubicBezTo>
                  <a:cubicBezTo>
                    <a:pt x="13930" y="7793"/>
                    <a:pt x="13787" y="8115"/>
                    <a:pt x="13608" y="8438"/>
                  </a:cubicBezTo>
                  <a:lnTo>
                    <a:pt x="13608" y="8438"/>
                  </a:lnTo>
                  <a:cubicBezTo>
                    <a:pt x="13609" y="8436"/>
                    <a:pt x="13609" y="8434"/>
                    <a:pt x="13609" y="8432"/>
                  </a:cubicBezTo>
                  <a:lnTo>
                    <a:pt x="13609" y="8432"/>
                  </a:lnTo>
                  <a:cubicBezTo>
                    <a:pt x="13605" y="8439"/>
                    <a:pt x="13602" y="8446"/>
                    <a:pt x="13598" y="8453"/>
                  </a:cubicBezTo>
                  <a:lnTo>
                    <a:pt x="13598" y="8453"/>
                  </a:lnTo>
                  <a:cubicBezTo>
                    <a:pt x="13599" y="8452"/>
                    <a:pt x="13600" y="8451"/>
                    <a:pt x="13601" y="8450"/>
                  </a:cubicBezTo>
                  <a:lnTo>
                    <a:pt x="13601" y="8450"/>
                  </a:lnTo>
                  <a:cubicBezTo>
                    <a:pt x="13597" y="8458"/>
                    <a:pt x="13592" y="8466"/>
                    <a:pt x="13588" y="8474"/>
                  </a:cubicBezTo>
                  <a:cubicBezTo>
                    <a:pt x="13588" y="8474"/>
                    <a:pt x="13588" y="8474"/>
                    <a:pt x="13588" y="8474"/>
                  </a:cubicBezTo>
                  <a:lnTo>
                    <a:pt x="13588" y="8474"/>
                  </a:lnTo>
                  <a:cubicBezTo>
                    <a:pt x="12527" y="10595"/>
                    <a:pt x="11404" y="12735"/>
                    <a:pt x="10261" y="14814"/>
                  </a:cubicBezTo>
                  <a:cubicBezTo>
                    <a:pt x="8294" y="18308"/>
                    <a:pt x="6181" y="21635"/>
                    <a:pt x="3900" y="24878"/>
                  </a:cubicBezTo>
                  <a:cubicBezTo>
                    <a:pt x="2729" y="26552"/>
                    <a:pt x="1536" y="28226"/>
                    <a:pt x="301" y="29879"/>
                  </a:cubicBezTo>
                  <a:cubicBezTo>
                    <a:pt x="1" y="30291"/>
                    <a:pt x="299" y="30750"/>
                    <a:pt x="688" y="30750"/>
                  </a:cubicBezTo>
                  <a:cubicBezTo>
                    <a:pt x="813" y="30750"/>
                    <a:pt x="948" y="30703"/>
                    <a:pt x="1076" y="30591"/>
                  </a:cubicBezTo>
                  <a:cubicBezTo>
                    <a:pt x="2540" y="29251"/>
                    <a:pt x="4047" y="27787"/>
                    <a:pt x="5532" y="26155"/>
                  </a:cubicBezTo>
                  <a:lnTo>
                    <a:pt x="5532" y="26134"/>
                  </a:lnTo>
                  <a:lnTo>
                    <a:pt x="5616" y="26050"/>
                  </a:lnTo>
                  <a:cubicBezTo>
                    <a:pt x="11726" y="19355"/>
                    <a:pt x="17375" y="10546"/>
                    <a:pt x="18379" y="1988"/>
                  </a:cubicBezTo>
                  <a:lnTo>
                    <a:pt x="18379" y="1883"/>
                  </a:lnTo>
                  <a:cubicBezTo>
                    <a:pt x="18421" y="1360"/>
                    <a:pt x="18484" y="816"/>
                    <a:pt x="18505" y="293"/>
                  </a:cubicBezTo>
                  <a:lnTo>
                    <a:pt x="18505" y="189"/>
                  </a:lnTo>
                  <a:cubicBezTo>
                    <a:pt x="18484" y="84"/>
                    <a:pt x="18379" y="0"/>
                    <a:pt x="18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19279125" y="28273675"/>
              <a:ext cx="2565725" cy="1180375"/>
            </a:xfrm>
            <a:custGeom>
              <a:avLst/>
              <a:gdLst/>
              <a:ahLst/>
              <a:cxnLst/>
              <a:rect l="l" t="t" r="r" b="b"/>
              <a:pathLst>
                <a:path w="102629" h="47215" extrusionOk="0">
                  <a:moveTo>
                    <a:pt x="72729" y="5754"/>
                  </a:moveTo>
                  <a:lnTo>
                    <a:pt x="72729" y="5754"/>
                  </a:lnTo>
                  <a:cubicBezTo>
                    <a:pt x="73231" y="6277"/>
                    <a:pt x="73733" y="6800"/>
                    <a:pt x="74194" y="7365"/>
                  </a:cubicBezTo>
                  <a:cubicBezTo>
                    <a:pt x="74232" y="7403"/>
                    <a:pt x="74269" y="7419"/>
                    <a:pt x="74305" y="7419"/>
                  </a:cubicBezTo>
                  <a:cubicBezTo>
                    <a:pt x="74369" y="7419"/>
                    <a:pt x="74426" y="7369"/>
                    <a:pt x="74466" y="7302"/>
                  </a:cubicBezTo>
                  <a:cubicBezTo>
                    <a:pt x="76328" y="9144"/>
                    <a:pt x="77918" y="11173"/>
                    <a:pt x="79257" y="13391"/>
                  </a:cubicBezTo>
                  <a:lnTo>
                    <a:pt x="79257" y="13433"/>
                  </a:lnTo>
                  <a:cubicBezTo>
                    <a:pt x="80659" y="15777"/>
                    <a:pt x="81789" y="18371"/>
                    <a:pt x="82626" y="21196"/>
                  </a:cubicBezTo>
                  <a:cubicBezTo>
                    <a:pt x="82103" y="21070"/>
                    <a:pt x="81559" y="20966"/>
                    <a:pt x="81036" y="20819"/>
                  </a:cubicBezTo>
                  <a:lnTo>
                    <a:pt x="81036" y="20777"/>
                  </a:lnTo>
                  <a:cubicBezTo>
                    <a:pt x="80994" y="20756"/>
                    <a:pt x="80931" y="20694"/>
                    <a:pt x="80868" y="20694"/>
                  </a:cubicBezTo>
                  <a:cubicBezTo>
                    <a:pt x="80847" y="20694"/>
                    <a:pt x="80847" y="20694"/>
                    <a:pt x="80827" y="20714"/>
                  </a:cubicBezTo>
                  <a:cubicBezTo>
                    <a:pt x="80785" y="20756"/>
                    <a:pt x="80743" y="20777"/>
                    <a:pt x="80722" y="20798"/>
                  </a:cubicBezTo>
                  <a:cubicBezTo>
                    <a:pt x="79885" y="20610"/>
                    <a:pt x="79006" y="20463"/>
                    <a:pt x="78169" y="20275"/>
                  </a:cubicBezTo>
                  <a:lnTo>
                    <a:pt x="78169" y="20254"/>
                  </a:lnTo>
                  <a:cubicBezTo>
                    <a:pt x="78169" y="20254"/>
                    <a:pt x="78169" y="20233"/>
                    <a:pt x="78211" y="20233"/>
                  </a:cubicBezTo>
                  <a:cubicBezTo>
                    <a:pt x="78839" y="14416"/>
                    <a:pt x="76579" y="9834"/>
                    <a:pt x="73043" y="6152"/>
                  </a:cubicBezTo>
                  <a:lnTo>
                    <a:pt x="72729" y="5754"/>
                  </a:lnTo>
                  <a:close/>
                  <a:moveTo>
                    <a:pt x="72311" y="19857"/>
                  </a:moveTo>
                  <a:cubicBezTo>
                    <a:pt x="73985" y="20066"/>
                    <a:pt x="75637" y="20338"/>
                    <a:pt x="77311" y="20610"/>
                  </a:cubicBezTo>
                  <a:cubicBezTo>
                    <a:pt x="76935" y="21091"/>
                    <a:pt x="76579" y="21531"/>
                    <a:pt x="76223" y="22012"/>
                  </a:cubicBezTo>
                  <a:cubicBezTo>
                    <a:pt x="74884" y="23644"/>
                    <a:pt x="73524" y="25297"/>
                    <a:pt x="72164" y="26929"/>
                  </a:cubicBezTo>
                  <a:lnTo>
                    <a:pt x="72164" y="26950"/>
                  </a:lnTo>
                  <a:cubicBezTo>
                    <a:pt x="71516" y="27703"/>
                    <a:pt x="70867" y="28456"/>
                    <a:pt x="70218" y="29230"/>
                  </a:cubicBezTo>
                  <a:cubicBezTo>
                    <a:pt x="69465" y="30109"/>
                    <a:pt x="68712" y="30967"/>
                    <a:pt x="67917" y="31867"/>
                  </a:cubicBezTo>
                  <a:lnTo>
                    <a:pt x="67896" y="31888"/>
                  </a:lnTo>
                  <a:cubicBezTo>
                    <a:pt x="66640" y="33331"/>
                    <a:pt x="65364" y="34733"/>
                    <a:pt x="64067" y="36156"/>
                  </a:cubicBezTo>
                  <a:cubicBezTo>
                    <a:pt x="65615" y="34210"/>
                    <a:pt x="67080" y="32181"/>
                    <a:pt x="68335" y="30067"/>
                  </a:cubicBezTo>
                  <a:cubicBezTo>
                    <a:pt x="68440" y="29879"/>
                    <a:pt x="68586" y="29670"/>
                    <a:pt x="68691" y="29481"/>
                  </a:cubicBezTo>
                  <a:cubicBezTo>
                    <a:pt x="68754" y="29356"/>
                    <a:pt x="68816" y="29251"/>
                    <a:pt x="68900" y="29126"/>
                  </a:cubicBezTo>
                  <a:cubicBezTo>
                    <a:pt x="69047" y="28854"/>
                    <a:pt x="69172" y="28603"/>
                    <a:pt x="69319" y="28331"/>
                  </a:cubicBezTo>
                  <a:lnTo>
                    <a:pt x="69465" y="28017"/>
                  </a:lnTo>
                  <a:lnTo>
                    <a:pt x="69779" y="27389"/>
                  </a:lnTo>
                  <a:cubicBezTo>
                    <a:pt x="69821" y="27285"/>
                    <a:pt x="69883" y="27201"/>
                    <a:pt x="69904" y="27096"/>
                  </a:cubicBezTo>
                  <a:cubicBezTo>
                    <a:pt x="70051" y="26824"/>
                    <a:pt x="70176" y="26552"/>
                    <a:pt x="70302" y="26259"/>
                  </a:cubicBezTo>
                  <a:cubicBezTo>
                    <a:pt x="70344" y="26155"/>
                    <a:pt x="70386" y="26092"/>
                    <a:pt x="70428" y="25987"/>
                  </a:cubicBezTo>
                  <a:cubicBezTo>
                    <a:pt x="70574" y="25715"/>
                    <a:pt x="70679" y="25422"/>
                    <a:pt x="70783" y="25171"/>
                  </a:cubicBezTo>
                  <a:cubicBezTo>
                    <a:pt x="70804" y="25108"/>
                    <a:pt x="70804" y="25088"/>
                    <a:pt x="70825" y="25046"/>
                  </a:cubicBezTo>
                  <a:cubicBezTo>
                    <a:pt x="70930" y="24753"/>
                    <a:pt x="71055" y="24460"/>
                    <a:pt x="71160" y="24167"/>
                  </a:cubicBezTo>
                  <a:cubicBezTo>
                    <a:pt x="71202" y="24104"/>
                    <a:pt x="71223" y="24041"/>
                    <a:pt x="71244" y="23958"/>
                  </a:cubicBezTo>
                  <a:cubicBezTo>
                    <a:pt x="71348" y="23644"/>
                    <a:pt x="71453" y="23330"/>
                    <a:pt x="71557" y="23058"/>
                  </a:cubicBezTo>
                  <a:cubicBezTo>
                    <a:pt x="71557" y="22995"/>
                    <a:pt x="71578" y="22974"/>
                    <a:pt x="71578" y="22911"/>
                  </a:cubicBezTo>
                  <a:cubicBezTo>
                    <a:pt x="71683" y="22598"/>
                    <a:pt x="71767" y="22326"/>
                    <a:pt x="71850" y="22012"/>
                  </a:cubicBezTo>
                  <a:cubicBezTo>
                    <a:pt x="71850" y="21970"/>
                    <a:pt x="71871" y="21949"/>
                    <a:pt x="71871" y="21928"/>
                  </a:cubicBezTo>
                  <a:cubicBezTo>
                    <a:pt x="71955" y="21593"/>
                    <a:pt x="72039" y="21279"/>
                    <a:pt x="72101" y="20924"/>
                  </a:cubicBezTo>
                  <a:cubicBezTo>
                    <a:pt x="72101" y="20903"/>
                    <a:pt x="72143" y="20882"/>
                    <a:pt x="72143" y="20819"/>
                  </a:cubicBezTo>
                  <a:cubicBezTo>
                    <a:pt x="72206" y="20505"/>
                    <a:pt x="72269" y="20170"/>
                    <a:pt x="72311" y="19857"/>
                  </a:cubicBezTo>
                  <a:close/>
                  <a:moveTo>
                    <a:pt x="64761" y="0"/>
                  </a:moveTo>
                  <a:cubicBezTo>
                    <a:pt x="64113" y="0"/>
                    <a:pt x="63614" y="912"/>
                    <a:pt x="64213" y="1423"/>
                  </a:cubicBezTo>
                  <a:cubicBezTo>
                    <a:pt x="65238" y="2281"/>
                    <a:pt x="66180" y="3243"/>
                    <a:pt x="67059" y="4269"/>
                  </a:cubicBezTo>
                  <a:lnTo>
                    <a:pt x="67080" y="4269"/>
                  </a:lnTo>
                  <a:lnTo>
                    <a:pt x="67122" y="4289"/>
                  </a:lnTo>
                  <a:cubicBezTo>
                    <a:pt x="67122" y="4331"/>
                    <a:pt x="67143" y="4331"/>
                    <a:pt x="67143" y="4331"/>
                  </a:cubicBezTo>
                  <a:lnTo>
                    <a:pt x="67143" y="4352"/>
                  </a:lnTo>
                  <a:lnTo>
                    <a:pt x="67163" y="4373"/>
                  </a:lnTo>
                  <a:cubicBezTo>
                    <a:pt x="69904" y="7574"/>
                    <a:pt x="72143" y="11299"/>
                    <a:pt x="74382" y="14940"/>
                  </a:cubicBezTo>
                  <a:cubicBezTo>
                    <a:pt x="75031" y="16007"/>
                    <a:pt x="75700" y="17053"/>
                    <a:pt x="76349" y="18078"/>
                  </a:cubicBezTo>
                  <a:cubicBezTo>
                    <a:pt x="76433" y="18183"/>
                    <a:pt x="76474" y="18287"/>
                    <a:pt x="76558" y="18392"/>
                  </a:cubicBezTo>
                  <a:cubicBezTo>
                    <a:pt x="76746" y="18664"/>
                    <a:pt x="76893" y="18915"/>
                    <a:pt x="77081" y="19187"/>
                  </a:cubicBezTo>
                  <a:cubicBezTo>
                    <a:pt x="77102" y="19229"/>
                    <a:pt x="77165" y="19292"/>
                    <a:pt x="77186" y="19334"/>
                  </a:cubicBezTo>
                  <a:cubicBezTo>
                    <a:pt x="77374" y="19606"/>
                    <a:pt x="77542" y="19878"/>
                    <a:pt x="77730" y="20150"/>
                  </a:cubicBezTo>
                  <a:cubicBezTo>
                    <a:pt x="77709" y="20150"/>
                    <a:pt x="77688" y="20170"/>
                    <a:pt x="77625" y="20191"/>
                  </a:cubicBezTo>
                  <a:cubicBezTo>
                    <a:pt x="75575" y="19815"/>
                    <a:pt x="73524" y="19501"/>
                    <a:pt x="71453" y="19229"/>
                  </a:cubicBezTo>
                  <a:cubicBezTo>
                    <a:pt x="72039" y="13956"/>
                    <a:pt x="68963" y="9248"/>
                    <a:pt x="64862" y="5796"/>
                  </a:cubicBezTo>
                  <a:lnTo>
                    <a:pt x="64841" y="5754"/>
                  </a:lnTo>
                  <a:lnTo>
                    <a:pt x="64820" y="5754"/>
                  </a:lnTo>
                  <a:cubicBezTo>
                    <a:pt x="62016" y="3411"/>
                    <a:pt x="58710" y="1611"/>
                    <a:pt x="55739" y="565"/>
                  </a:cubicBezTo>
                  <a:cubicBezTo>
                    <a:pt x="55650" y="534"/>
                    <a:pt x="55563" y="520"/>
                    <a:pt x="55478" y="520"/>
                  </a:cubicBezTo>
                  <a:cubicBezTo>
                    <a:pt x="54985" y="520"/>
                    <a:pt x="54588" y="997"/>
                    <a:pt x="54588" y="1444"/>
                  </a:cubicBezTo>
                  <a:cubicBezTo>
                    <a:pt x="54588" y="1674"/>
                    <a:pt x="54693" y="1946"/>
                    <a:pt x="54986" y="2072"/>
                  </a:cubicBezTo>
                  <a:cubicBezTo>
                    <a:pt x="55509" y="2364"/>
                    <a:pt x="55990" y="2678"/>
                    <a:pt x="56492" y="2992"/>
                  </a:cubicBezTo>
                  <a:cubicBezTo>
                    <a:pt x="56513" y="2992"/>
                    <a:pt x="56513" y="3013"/>
                    <a:pt x="56555" y="3034"/>
                  </a:cubicBezTo>
                  <a:cubicBezTo>
                    <a:pt x="57811" y="4038"/>
                    <a:pt x="59087" y="4980"/>
                    <a:pt x="60342" y="5942"/>
                  </a:cubicBezTo>
                  <a:lnTo>
                    <a:pt x="60363" y="5942"/>
                  </a:lnTo>
                  <a:cubicBezTo>
                    <a:pt x="61849" y="7261"/>
                    <a:pt x="63272" y="8683"/>
                    <a:pt x="64611" y="10211"/>
                  </a:cubicBezTo>
                  <a:cubicBezTo>
                    <a:pt x="66619" y="12450"/>
                    <a:pt x="68021" y="15128"/>
                    <a:pt x="69758" y="17576"/>
                  </a:cubicBezTo>
                  <a:cubicBezTo>
                    <a:pt x="69779" y="17618"/>
                    <a:pt x="69800" y="17639"/>
                    <a:pt x="69800" y="17681"/>
                  </a:cubicBezTo>
                  <a:cubicBezTo>
                    <a:pt x="69883" y="17827"/>
                    <a:pt x="69988" y="17932"/>
                    <a:pt x="70072" y="18057"/>
                  </a:cubicBezTo>
                  <a:cubicBezTo>
                    <a:pt x="70114" y="18141"/>
                    <a:pt x="70176" y="18183"/>
                    <a:pt x="70218" y="18266"/>
                  </a:cubicBezTo>
                  <a:cubicBezTo>
                    <a:pt x="70302" y="18371"/>
                    <a:pt x="70344" y="18455"/>
                    <a:pt x="70428" y="18559"/>
                  </a:cubicBezTo>
                  <a:cubicBezTo>
                    <a:pt x="70511" y="18664"/>
                    <a:pt x="70595" y="18769"/>
                    <a:pt x="70700" y="18873"/>
                  </a:cubicBezTo>
                  <a:cubicBezTo>
                    <a:pt x="70741" y="18915"/>
                    <a:pt x="70804" y="18999"/>
                    <a:pt x="70846" y="19041"/>
                  </a:cubicBezTo>
                  <a:cubicBezTo>
                    <a:pt x="70909" y="19103"/>
                    <a:pt x="70930" y="19145"/>
                    <a:pt x="70992" y="19208"/>
                  </a:cubicBezTo>
                  <a:cubicBezTo>
                    <a:pt x="69570" y="19020"/>
                    <a:pt x="68147" y="18894"/>
                    <a:pt x="66745" y="18769"/>
                  </a:cubicBezTo>
                  <a:lnTo>
                    <a:pt x="66766" y="18769"/>
                  </a:lnTo>
                  <a:cubicBezTo>
                    <a:pt x="66763" y="18768"/>
                    <a:pt x="66761" y="18768"/>
                    <a:pt x="66758" y="18768"/>
                  </a:cubicBezTo>
                  <a:lnTo>
                    <a:pt x="66758" y="18768"/>
                  </a:lnTo>
                  <a:cubicBezTo>
                    <a:pt x="66814" y="18763"/>
                    <a:pt x="66854" y="18725"/>
                    <a:pt x="66912" y="18706"/>
                  </a:cubicBezTo>
                  <a:lnTo>
                    <a:pt x="66933" y="18685"/>
                  </a:lnTo>
                  <a:cubicBezTo>
                    <a:pt x="66975" y="18601"/>
                    <a:pt x="67017" y="18497"/>
                    <a:pt x="66954" y="18413"/>
                  </a:cubicBezTo>
                  <a:cubicBezTo>
                    <a:pt x="63837" y="14228"/>
                    <a:pt x="59673" y="10608"/>
                    <a:pt x="55216" y="7512"/>
                  </a:cubicBezTo>
                  <a:cubicBezTo>
                    <a:pt x="55174" y="7491"/>
                    <a:pt x="55153" y="7491"/>
                    <a:pt x="55132" y="7470"/>
                  </a:cubicBezTo>
                  <a:cubicBezTo>
                    <a:pt x="54233" y="6842"/>
                    <a:pt x="53333" y="6256"/>
                    <a:pt x="52412" y="5691"/>
                  </a:cubicBezTo>
                  <a:cubicBezTo>
                    <a:pt x="52391" y="5691"/>
                    <a:pt x="52391" y="5649"/>
                    <a:pt x="52350" y="5629"/>
                  </a:cubicBezTo>
                  <a:cubicBezTo>
                    <a:pt x="51701" y="5210"/>
                    <a:pt x="51052" y="4813"/>
                    <a:pt x="50404" y="4436"/>
                  </a:cubicBezTo>
                  <a:cubicBezTo>
                    <a:pt x="49211" y="3745"/>
                    <a:pt x="48039" y="3076"/>
                    <a:pt x="46888" y="2469"/>
                  </a:cubicBezTo>
                  <a:cubicBezTo>
                    <a:pt x="46771" y="2407"/>
                    <a:pt x="46661" y="2379"/>
                    <a:pt x="46560" y="2379"/>
                  </a:cubicBezTo>
                  <a:cubicBezTo>
                    <a:pt x="46119" y="2379"/>
                    <a:pt x="45860" y="2901"/>
                    <a:pt x="46031" y="3327"/>
                  </a:cubicBezTo>
                  <a:lnTo>
                    <a:pt x="46051" y="3348"/>
                  </a:lnTo>
                  <a:cubicBezTo>
                    <a:pt x="46072" y="3432"/>
                    <a:pt x="46114" y="3515"/>
                    <a:pt x="46177" y="3599"/>
                  </a:cubicBezTo>
                  <a:cubicBezTo>
                    <a:pt x="50445" y="8118"/>
                    <a:pt x="55551" y="12722"/>
                    <a:pt x="61137" y="16007"/>
                  </a:cubicBezTo>
                  <a:cubicBezTo>
                    <a:pt x="61179" y="16049"/>
                    <a:pt x="61200" y="16049"/>
                    <a:pt x="61221" y="16069"/>
                  </a:cubicBezTo>
                  <a:cubicBezTo>
                    <a:pt x="61514" y="16258"/>
                    <a:pt x="61807" y="16404"/>
                    <a:pt x="62121" y="16572"/>
                  </a:cubicBezTo>
                  <a:cubicBezTo>
                    <a:pt x="62184" y="16613"/>
                    <a:pt x="62267" y="16634"/>
                    <a:pt x="62351" y="16697"/>
                  </a:cubicBezTo>
                  <a:cubicBezTo>
                    <a:pt x="62644" y="16844"/>
                    <a:pt x="62916" y="17011"/>
                    <a:pt x="63230" y="17157"/>
                  </a:cubicBezTo>
                  <a:cubicBezTo>
                    <a:pt x="63376" y="17220"/>
                    <a:pt x="63481" y="17304"/>
                    <a:pt x="63606" y="17346"/>
                  </a:cubicBezTo>
                  <a:cubicBezTo>
                    <a:pt x="63816" y="17450"/>
                    <a:pt x="64004" y="17555"/>
                    <a:pt x="64213" y="17639"/>
                  </a:cubicBezTo>
                  <a:cubicBezTo>
                    <a:pt x="64360" y="17722"/>
                    <a:pt x="64548" y="17785"/>
                    <a:pt x="64715" y="17869"/>
                  </a:cubicBezTo>
                  <a:cubicBezTo>
                    <a:pt x="64946" y="17973"/>
                    <a:pt x="65155" y="18078"/>
                    <a:pt x="65385" y="18183"/>
                  </a:cubicBezTo>
                  <a:cubicBezTo>
                    <a:pt x="65531" y="18266"/>
                    <a:pt x="65699" y="18308"/>
                    <a:pt x="65866" y="18392"/>
                  </a:cubicBezTo>
                  <a:lnTo>
                    <a:pt x="66410" y="18622"/>
                  </a:lnTo>
                  <a:cubicBezTo>
                    <a:pt x="66512" y="18683"/>
                    <a:pt x="66615" y="18705"/>
                    <a:pt x="66717" y="18764"/>
                  </a:cubicBezTo>
                  <a:lnTo>
                    <a:pt x="66717" y="18764"/>
                  </a:lnTo>
                  <a:cubicBezTo>
                    <a:pt x="63282" y="18461"/>
                    <a:pt x="59832" y="18310"/>
                    <a:pt x="56381" y="18310"/>
                  </a:cubicBezTo>
                  <a:cubicBezTo>
                    <a:pt x="45847" y="18310"/>
                    <a:pt x="35302" y="19722"/>
                    <a:pt x="25149" y="22556"/>
                  </a:cubicBezTo>
                  <a:cubicBezTo>
                    <a:pt x="25756" y="22221"/>
                    <a:pt x="26341" y="21865"/>
                    <a:pt x="26906" y="21510"/>
                  </a:cubicBezTo>
                  <a:cubicBezTo>
                    <a:pt x="26927" y="21489"/>
                    <a:pt x="26969" y="21447"/>
                    <a:pt x="26969" y="21426"/>
                  </a:cubicBezTo>
                  <a:lnTo>
                    <a:pt x="26969" y="21321"/>
                  </a:lnTo>
                  <a:cubicBezTo>
                    <a:pt x="26969" y="21300"/>
                    <a:pt x="26969" y="21300"/>
                    <a:pt x="26927" y="21279"/>
                  </a:cubicBezTo>
                  <a:cubicBezTo>
                    <a:pt x="27409" y="21196"/>
                    <a:pt x="27848" y="21112"/>
                    <a:pt x="28287" y="21007"/>
                  </a:cubicBezTo>
                  <a:cubicBezTo>
                    <a:pt x="28664" y="20924"/>
                    <a:pt x="28999" y="20861"/>
                    <a:pt x="29375" y="20756"/>
                  </a:cubicBezTo>
                  <a:cubicBezTo>
                    <a:pt x="29396" y="20756"/>
                    <a:pt x="29396" y="20714"/>
                    <a:pt x="29417" y="20714"/>
                  </a:cubicBezTo>
                  <a:cubicBezTo>
                    <a:pt x="29543" y="20673"/>
                    <a:pt x="29543" y="20547"/>
                    <a:pt x="29501" y="20442"/>
                  </a:cubicBezTo>
                  <a:cubicBezTo>
                    <a:pt x="29480" y="20380"/>
                    <a:pt x="29417" y="20338"/>
                    <a:pt x="29375" y="20296"/>
                  </a:cubicBezTo>
                  <a:cubicBezTo>
                    <a:pt x="27701" y="19710"/>
                    <a:pt x="25881" y="19354"/>
                    <a:pt x="23998" y="19208"/>
                  </a:cubicBezTo>
                  <a:lnTo>
                    <a:pt x="23935" y="19208"/>
                  </a:lnTo>
                  <a:cubicBezTo>
                    <a:pt x="23580" y="19187"/>
                    <a:pt x="23224" y="19145"/>
                    <a:pt x="22889" y="19124"/>
                  </a:cubicBezTo>
                  <a:lnTo>
                    <a:pt x="22722" y="19124"/>
                  </a:lnTo>
                  <a:cubicBezTo>
                    <a:pt x="22408" y="19124"/>
                    <a:pt x="22073" y="19103"/>
                    <a:pt x="21759" y="19103"/>
                  </a:cubicBezTo>
                  <a:lnTo>
                    <a:pt x="20295" y="19103"/>
                  </a:lnTo>
                  <a:cubicBezTo>
                    <a:pt x="20002" y="19103"/>
                    <a:pt x="19751" y="19124"/>
                    <a:pt x="19458" y="19124"/>
                  </a:cubicBezTo>
                  <a:cubicBezTo>
                    <a:pt x="19332" y="19124"/>
                    <a:pt x="19186" y="19145"/>
                    <a:pt x="19060" y="19145"/>
                  </a:cubicBezTo>
                  <a:cubicBezTo>
                    <a:pt x="18830" y="19187"/>
                    <a:pt x="18558" y="19187"/>
                    <a:pt x="18328" y="19208"/>
                  </a:cubicBezTo>
                  <a:cubicBezTo>
                    <a:pt x="18181" y="19229"/>
                    <a:pt x="18014" y="19229"/>
                    <a:pt x="17867" y="19250"/>
                  </a:cubicBezTo>
                  <a:cubicBezTo>
                    <a:pt x="17658" y="19292"/>
                    <a:pt x="17407" y="19313"/>
                    <a:pt x="17198" y="19334"/>
                  </a:cubicBezTo>
                  <a:cubicBezTo>
                    <a:pt x="17030" y="19354"/>
                    <a:pt x="16842" y="19396"/>
                    <a:pt x="16654" y="19396"/>
                  </a:cubicBezTo>
                  <a:cubicBezTo>
                    <a:pt x="16466" y="19417"/>
                    <a:pt x="16256" y="19438"/>
                    <a:pt x="16089" y="19459"/>
                  </a:cubicBezTo>
                  <a:cubicBezTo>
                    <a:pt x="15880" y="19501"/>
                    <a:pt x="15670" y="19522"/>
                    <a:pt x="15482" y="19543"/>
                  </a:cubicBezTo>
                  <a:cubicBezTo>
                    <a:pt x="15294" y="19564"/>
                    <a:pt x="15147" y="19606"/>
                    <a:pt x="14959" y="19626"/>
                  </a:cubicBezTo>
                  <a:cubicBezTo>
                    <a:pt x="14750" y="19647"/>
                    <a:pt x="14520" y="19710"/>
                    <a:pt x="14310" y="19731"/>
                  </a:cubicBezTo>
                  <a:cubicBezTo>
                    <a:pt x="14143" y="19752"/>
                    <a:pt x="13955" y="19773"/>
                    <a:pt x="13808" y="19836"/>
                  </a:cubicBezTo>
                  <a:cubicBezTo>
                    <a:pt x="13599" y="19878"/>
                    <a:pt x="13390" y="19919"/>
                    <a:pt x="13181" y="19961"/>
                  </a:cubicBezTo>
                  <a:cubicBezTo>
                    <a:pt x="12971" y="20024"/>
                    <a:pt x="12741" y="20045"/>
                    <a:pt x="12532" y="20087"/>
                  </a:cubicBezTo>
                  <a:cubicBezTo>
                    <a:pt x="12364" y="20129"/>
                    <a:pt x="12218" y="20170"/>
                    <a:pt x="12051" y="20191"/>
                  </a:cubicBezTo>
                  <a:cubicBezTo>
                    <a:pt x="12030" y="20191"/>
                    <a:pt x="12009" y="20191"/>
                    <a:pt x="11967" y="20233"/>
                  </a:cubicBezTo>
                  <a:cubicBezTo>
                    <a:pt x="11611" y="20296"/>
                    <a:pt x="11276" y="20380"/>
                    <a:pt x="10900" y="20484"/>
                  </a:cubicBezTo>
                  <a:cubicBezTo>
                    <a:pt x="10889" y="20474"/>
                    <a:pt x="10863" y="20469"/>
                    <a:pt x="10829" y="20469"/>
                  </a:cubicBezTo>
                  <a:cubicBezTo>
                    <a:pt x="10795" y="20469"/>
                    <a:pt x="10753" y="20474"/>
                    <a:pt x="10712" y="20484"/>
                  </a:cubicBezTo>
                  <a:cubicBezTo>
                    <a:pt x="10544" y="20568"/>
                    <a:pt x="10293" y="20610"/>
                    <a:pt x="10126" y="20694"/>
                  </a:cubicBezTo>
                  <a:cubicBezTo>
                    <a:pt x="7092" y="21489"/>
                    <a:pt x="4204" y="22493"/>
                    <a:pt x="1756" y="23581"/>
                  </a:cubicBezTo>
                  <a:cubicBezTo>
                    <a:pt x="1401" y="23719"/>
                    <a:pt x="1381" y="24341"/>
                    <a:pt x="1801" y="24341"/>
                  </a:cubicBezTo>
                  <a:cubicBezTo>
                    <a:pt x="1826" y="24341"/>
                    <a:pt x="1853" y="24339"/>
                    <a:pt x="1882" y="24334"/>
                  </a:cubicBezTo>
                  <a:cubicBezTo>
                    <a:pt x="2279" y="24272"/>
                    <a:pt x="2656" y="24209"/>
                    <a:pt x="3053" y="24146"/>
                  </a:cubicBezTo>
                  <a:lnTo>
                    <a:pt x="3074" y="24146"/>
                  </a:lnTo>
                  <a:cubicBezTo>
                    <a:pt x="7510" y="23476"/>
                    <a:pt x="11925" y="22786"/>
                    <a:pt x="16340" y="22221"/>
                  </a:cubicBezTo>
                  <a:cubicBezTo>
                    <a:pt x="16926" y="22137"/>
                    <a:pt x="17470" y="22075"/>
                    <a:pt x="18077" y="22033"/>
                  </a:cubicBezTo>
                  <a:lnTo>
                    <a:pt x="18244" y="22033"/>
                  </a:lnTo>
                  <a:cubicBezTo>
                    <a:pt x="19960" y="21907"/>
                    <a:pt x="21696" y="21823"/>
                    <a:pt x="23412" y="21698"/>
                  </a:cubicBezTo>
                  <a:lnTo>
                    <a:pt x="23433" y="21698"/>
                  </a:lnTo>
                  <a:cubicBezTo>
                    <a:pt x="22994" y="21761"/>
                    <a:pt x="22575" y="21844"/>
                    <a:pt x="22115" y="21928"/>
                  </a:cubicBezTo>
                  <a:cubicBezTo>
                    <a:pt x="21906" y="21949"/>
                    <a:pt x="21696" y="22012"/>
                    <a:pt x="21487" y="22054"/>
                  </a:cubicBezTo>
                  <a:cubicBezTo>
                    <a:pt x="21278" y="22116"/>
                    <a:pt x="21069" y="22137"/>
                    <a:pt x="20859" y="22179"/>
                  </a:cubicBezTo>
                  <a:cubicBezTo>
                    <a:pt x="20587" y="22242"/>
                    <a:pt x="20295" y="22284"/>
                    <a:pt x="20002" y="22367"/>
                  </a:cubicBezTo>
                  <a:cubicBezTo>
                    <a:pt x="19897" y="22388"/>
                    <a:pt x="19792" y="22430"/>
                    <a:pt x="19667" y="22451"/>
                  </a:cubicBezTo>
                  <a:cubicBezTo>
                    <a:pt x="13160" y="23811"/>
                    <a:pt x="6631" y="25883"/>
                    <a:pt x="501" y="27829"/>
                  </a:cubicBezTo>
                  <a:cubicBezTo>
                    <a:pt x="292" y="27912"/>
                    <a:pt x="145" y="28080"/>
                    <a:pt x="103" y="28226"/>
                  </a:cubicBezTo>
                  <a:cubicBezTo>
                    <a:pt x="1" y="28615"/>
                    <a:pt x="199" y="29064"/>
                    <a:pt x="677" y="29064"/>
                  </a:cubicBezTo>
                  <a:cubicBezTo>
                    <a:pt x="688" y="29064"/>
                    <a:pt x="699" y="29063"/>
                    <a:pt x="710" y="29063"/>
                  </a:cubicBezTo>
                  <a:cubicBezTo>
                    <a:pt x="1714" y="29021"/>
                    <a:pt x="2761" y="28937"/>
                    <a:pt x="3807" y="28833"/>
                  </a:cubicBezTo>
                  <a:cubicBezTo>
                    <a:pt x="6631" y="28561"/>
                    <a:pt x="9498" y="28101"/>
                    <a:pt x="12281" y="27452"/>
                  </a:cubicBezTo>
                  <a:lnTo>
                    <a:pt x="12323" y="27452"/>
                  </a:lnTo>
                  <a:cubicBezTo>
                    <a:pt x="12657" y="27368"/>
                    <a:pt x="13013" y="27285"/>
                    <a:pt x="13369" y="27180"/>
                  </a:cubicBezTo>
                  <a:cubicBezTo>
                    <a:pt x="13411" y="27159"/>
                    <a:pt x="13473" y="27159"/>
                    <a:pt x="13536" y="27138"/>
                  </a:cubicBezTo>
                  <a:cubicBezTo>
                    <a:pt x="14206" y="26971"/>
                    <a:pt x="14854" y="26782"/>
                    <a:pt x="15482" y="26615"/>
                  </a:cubicBezTo>
                  <a:cubicBezTo>
                    <a:pt x="15524" y="26573"/>
                    <a:pt x="15587" y="26573"/>
                    <a:pt x="15629" y="26552"/>
                  </a:cubicBezTo>
                  <a:cubicBezTo>
                    <a:pt x="15880" y="26468"/>
                    <a:pt x="16089" y="26427"/>
                    <a:pt x="16319" y="26343"/>
                  </a:cubicBezTo>
                  <a:cubicBezTo>
                    <a:pt x="16549" y="26259"/>
                    <a:pt x="16758" y="26217"/>
                    <a:pt x="16989" y="26134"/>
                  </a:cubicBezTo>
                  <a:cubicBezTo>
                    <a:pt x="17177" y="26092"/>
                    <a:pt x="17365" y="26008"/>
                    <a:pt x="17554" y="25945"/>
                  </a:cubicBezTo>
                  <a:cubicBezTo>
                    <a:pt x="17888" y="25841"/>
                    <a:pt x="18223" y="25715"/>
                    <a:pt x="18558" y="25590"/>
                  </a:cubicBezTo>
                  <a:lnTo>
                    <a:pt x="18809" y="25506"/>
                  </a:lnTo>
                  <a:cubicBezTo>
                    <a:pt x="19248" y="25360"/>
                    <a:pt x="19688" y="25171"/>
                    <a:pt x="20127" y="24983"/>
                  </a:cubicBezTo>
                  <a:lnTo>
                    <a:pt x="20295" y="24899"/>
                  </a:lnTo>
                  <a:cubicBezTo>
                    <a:pt x="20713" y="24753"/>
                    <a:pt x="21111" y="24564"/>
                    <a:pt x="21529" y="24376"/>
                  </a:cubicBezTo>
                  <a:cubicBezTo>
                    <a:pt x="21550" y="24355"/>
                    <a:pt x="21592" y="24355"/>
                    <a:pt x="21634" y="24334"/>
                  </a:cubicBezTo>
                  <a:cubicBezTo>
                    <a:pt x="22094" y="24125"/>
                    <a:pt x="22596" y="23895"/>
                    <a:pt x="23036" y="23686"/>
                  </a:cubicBezTo>
                  <a:cubicBezTo>
                    <a:pt x="24458" y="23267"/>
                    <a:pt x="25860" y="22891"/>
                    <a:pt x="27283" y="22535"/>
                  </a:cubicBezTo>
                  <a:lnTo>
                    <a:pt x="27283" y="22535"/>
                  </a:lnTo>
                  <a:cubicBezTo>
                    <a:pt x="25839" y="23414"/>
                    <a:pt x="24458" y="24460"/>
                    <a:pt x="23119" y="25527"/>
                  </a:cubicBezTo>
                  <a:cubicBezTo>
                    <a:pt x="22115" y="26343"/>
                    <a:pt x="21131" y="27180"/>
                    <a:pt x="20127" y="28017"/>
                  </a:cubicBezTo>
                  <a:cubicBezTo>
                    <a:pt x="18558" y="29356"/>
                    <a:pt x="16968" y="30653"/>
                    <a:pt x="15294" y="31804"/>
                  </a:cubicBezTo>
                  <a:cubicBezTo>
                    <a:pt x="15001" y="31992"/>
                    <a:pt x="14750" y="32181"/>
                    <a:pt x="14457" y="32369"/>
                  </a:cubicBezTo>
                  <a:cubicBezTo>
                    <a:pt x="14373" y="32411"/>
                    <a:pt x="14310" y="32474"/>
                    <a:pt x="14206" y="32536"/>
                  </a:cubicBezTo>
                  <a:cubicBezTo>
                    <a:pt x="13934" y="32704"/>
                    <a:pt x="13683" y="32892"/>
                    <a:pt x="13411" y="33038"/>
                  </a:cubicBezTo>
                  <a:cubicBezTo>
                    <a:pt x="13285" y="33122"/>
                    <a:pt x="13118" y="33227"/>
                    <a:pt x="12992" y="33311"/>
                  </a:cubicBezTo>
                  <a:cubicBezTo>
                    <a:pt x="12364" y="33687"/>
                    <a:pt x="11737" y="34085"/>
                    <a:pt x="11109" y="34461"/>
                  </a:cubicBezTo>
                  <a:lnTo>
                    <a:pt x="11130" y="34461"/>
                  </a:lnTo>
                  <a:cubicBezTo>
                    <a:pt x="8787" y="35884"/>
                    <a:pt x="6380" y="37244"/>
                    <a:pt x="4058" y="38667"/>
                  </a:cubicBezTo>
                  <a:cubicBezTo>
                    <a:pt x="4016" y="38667"/>
                    <a:pt x="3995" y="38667"/>
                    <a:pt x="3995" y="38688"/>
                  </a:cubicBezTo>
                  <a:cubicBezTo>
                    <a:pt x="3346" y="39064"/>
                    <a:pt x="2719" y="39441"/>
                    <a:pt x="2091" y="39860"/>
                  </a:cubicBezTo>
                  <a:cubicBezTo>
                    <a:pt x="1453" y="40285"/>
                    <a:pt x="1834" y="41175"/>
                    <a:pt x="2490" y="41175"/>
                  </a:cubicBezTo>
                  <a:cubicBezTo>
                    <a:pt x="2543" y="41175"/>
                    <a:pt x="2599" y="41170"/>
                    <a:pt x="2656" y="41157"/>
                  </a:cubicBezTo>
                  <a:cubicBezTo>
                    <a:pt x="2949" y="41094"/>
                    <a:pt x="3263" y="41010"/>
                    <a:pt x="3556" y="40906"/>
                  </a:cubicBezTo>
                  <a:cubicBezTo>
                    <a:pt x="10168" y="39190"/>
                    <a:pt x="17826" y="34838"/>
                    <a:pt x="22994" y="29272"/>
                  </a:cubicBezTo>
                  <a:lnTo>
                    <a:pt x="23015" y="29251"/>
                  </a:lnTo>
                  <a:cubicBezTo>
                    <a:pt x="23224" y="29021"/>
                    <a:pt x="23454" y="28770"/>
                    <a:pt x="23663" y="28540"/>
                  </a:cubicBezTo>
                  <a:cubicBezTo>
                    <a:pt x="23768" y="28435"/>
                    <a:pt x="23852" y="28331"/>
                    <a:pt x="23956" y="28205"/>
                  </a:cubicBezTo>
                  <a:cubicBezTo>
                    <a:pt x="24040" y="28121"/>
                    <a:pt x="24103" y="28017"/>
                    <a:pt x="24165" y="27933"/>
                  </a:cubicBezTo>
                  <a:cubicBezTo>
                    <a:pt x="24312" y="27724"/>
                    <a:pt x="24479" y="27557"/>
                    <a:pt x="24626" y="27347"/>
                  </a:cubicBezTo>
                  <a:cubicBezTo>
                    <a:pt x="24688" y="27285"/>
                    <a:pt x="24709" y="27243"/>
                    <a:pt x="24772" y="27180"/>
                  </a:cubicBezTo>
                  <a:cubicBezTo>
                    <a:pt x="25128" y="26720"/>
                    <a:pt x="25463" y="26238"/>
                    <a:pt x="25777" y="25778"/>
                  </a:cubicBezTo>
                  <a:cubicBezTo>
                    <a:pt x="25777" y="25778"/>
                    <a:pt x="25777" y="25736"/>
                    <a:pt x="25818" y="25736"/>
                  </a:cubicBezTo>
                  <a:cubicBezTo>
                    <a:pt x="26488" y="24732"/>
                    <a:pt x="27095" y="23644"/>
                    <a:pt x="27555" y="22577"/>
                  </a:cubicBezTo>
                  <a:cubicBezTo>
                    <a:pt x="27597" y="22535"/>
                    <a:pt x="27555" y="22472"/>
                    <a:pt x="27534" y="22451"/>
                  </a:cubicBezTo>
                  <a:cubicBezTo>
                    <a:pt x="29020" y="22075"/>
                    <a:pt x="30526" y="21740"/>
                    <a:pt x="32012" y="21426"/>
                  </a:cubicBezTo>
                  <a:lnTo>
                    <a:pt x="32012" y="21426"/>
                  </a:lnTo>
                  <a:cubicBezTo>
                    <a:pt x="28329" y="25171"/>
                    <a:pt x="25463" y="29649"/>
                    <a:pt x="22052" y="33583"/>
                  </a:cubicBezTo>
                  <a:cubicBezTo>
                    <a:pt x="21947" y="33729"/>
                    <a:pt x="21843" y="33834"/>
                    <a:pt x="21738" y="33959"/>
                  </a:cubicBezTo>
                  <a:cubicBezTo>
                    <a:pt x="21027" y="34775"/>
                    <a:pt x="20315" y="35549"/>
                    <a:pt x="19604" y="36365"/>
                  </a:cubicBezTo>
                  <a:cubicBezTo>
                    <a:pt x="17365" y="38876"/>
                    <a:pt x="15085" y="41366"/>
                    <a:pt x="12804" y="43835"/>
                  </a:cubicBezTo>
                  <a:lnTo>
                    <a:pt x="12783" y="43835"/>
                  </a:lnTo>
                  <a:cubicBezTo>
                    <a:pt x="12323" y="44358"/>
                    <a:pt x="11841" y="44860"/>
                    <a:pt x="11381" y="45383"/>
                  </a:cubicBezTo>
                  <a:cubicBezTo>
                    <a:pt x="11130" y="45655"/>
                    <a:pt x="11297" y="46074"/>
                    <a:pt x="11590" y="46179"/>
                  </a:cubicBezTo>
                  <a:cubicBezTo>
                    <a:pt x="11631" y="46195"/>
                    <a:pt x="11678" y="46205"/>
                    <a:pt x="11727" y="46205"/>
                  </a:cubicBezTo>
                  <a:cubicBezTo>
                    <a:pt x="11805" y="46205"/>
                    <a:pt x="11890" y="46180"/>
                    <a:pt x="11967" y="46116"/>
                  </a:cubicBezTo>
                  <a:cubicBezTo>
                    <a:pt x="20211" y="40173"/>
                    <a:pt x="28873" y="31218"/>
                    <a:pt x="32137" y="21384"/>
                  </a:cubicBezTo>
                  <a:cubicBezTo>
                    <a:pt x="37138" y="20338"/>
                    <a:pt x="42243" y="19626"/>
                    <a:pt x="47391" y="19229"/>
                  </a:cubicBezTo>
                  <a:lnTo>
                    <a:pt x="47391" y="19229"/>
                  </a:lnTo>
                  <a:cubicBezTo>
                    <a:pt x="47370" y="19250"/>
                    <a:pt x="47328" y="19250"/>
                    <a:pt x="47307" y="19292"/>
                  </a:cubicBezTo>
                  <a:cubicBezTo>
                    <a:pt x="46951" y="19543"/>
                    <a:pt x="46596" y="19815"/>
                    <a:pt x="46240" y="20066"/>
                  </a:cubicBezTo>
                  <a:cubicBezTo>
                    <a:pt x="46156" y="20129"/>
                    <a:pt x="46156" y="20254"/>
                    <a:pt x="46261" y="20275"/>
                  </a:cubicBezTo>
                  <a:cubicBezTo>
                    <a:pt x="46344" y="20296"/>
                    <a:pt x="43185" y="26217"/>
                    <a:pt x="41260" y="29691"/>
                  </a:cubicBezTo>
                  <a:cubicBezTo>
                    <a:pt x="40590" y="30946"/>
                    <a:pt x="40067" y="31888"/>
                    <a:pt x="39900" y="32097"/>
                  </a:cubicBezTo>
                  <a:cubicBezTo>
                    <a:pt x="39170" y="33200"/>
                    <a:pt x="38427" y="34291"/>
                    <a:pt x="37682" y="35388"/>
                  </a:cubicBezTo>
                  <a:lnTo>
                    <a:pt x="37682" y="35388"/>
                  </a:lnTo>
                  <a:cubicBezTo>
                    <a:pt x="38801" y="33696"/>
                    <a:pt x="39806" y="31949"/>
                    <a:pt x="40632" y="30172"/>
                  </a:cubicBezTo>
                  <a:cubicBezTo>
                    <a:pt x="40779" y="29900"/>
                    <a:pt x="40883" y="29649"/>
                    <a:pt x="41009" y="29377"/>
                  </a:cubicBezTo>
                  <a:cubicBezTo>
                    <a:pt x="41030" y="29356"/>
                    <a:pt x="41030" y="29293"/>
                    <a:pt x="41051" y="29272"/>
                  </a:cubicBezTo>
                  <a:cubicBezTo>
                    <a:pt x="41155" y="29042"/>
                    <a:pt x="41260" y="28770"/>
                    <a:pt x="41365" y="28540"/>
                  </a:cubicBezTo>
                  <a:cubicBezTo>
                    <a:pt x="41406" y="28498"/>
                    <a:pt x="41427" y="28435"/>
                    <a:pt x="41427" y="28393"/>
                  </a:cubicBezTo>
                  <a:cubicBezTo>
                    <a:pt x="41532" y="28142"/>
                    <a:pt x="41616" y="27912"/>
                    <a:pt x="41720" y="27661"/>
                  </a:cubicBezTo>
                  <a:lnTo>
                    <a:pt x="41720" y="27619"/>
                  </a:lnTo>
                  <a:cubicBezTo>
                    <a:pt x="41867" y="27201"/>
                    <a:pt x="41992" y="26824"/>
                    <a:pt x="42139" y="26406"/>
                  </a:cubicBezTo>
                  <a:cubicBezTo>
                    <a:pt x="42181" y="26238"/>
                    <a:pt x="42243" y="26050"/>
                    <a:pt x="42285" y="25904"/>
                  </a:cubicBezTo>
                  <a:cubicBezTo>
                    <a:pt x="42306" y="25778"/>
                    <a:pt x="42369" y="25632"/>
                    <a:pt x="42390" y="25506"/>
                  </a:cubicBezTo>
                  <a:cubicBezTo>
                    <a:pt x="42453" y="25318"/>
                    <a:pt x="42494" y="25108"/>
                    <a:pt x="42557" y="24941"/>
                  </a:cubicBezTo>
                  <a:cubicBezTo>
                    <a:pt x="42578" y="24795"/>
                    <a:pt x="42599" y="24690"/>
                    <a:pt x="42620" y="24564"/>
                  </a:cubicBezTo>
                  <a:cubicBezTo>
                    <a:pt x="42683" y="24355"/>
                    <a:pt x="42725" y="24146"/>
                    <a:pt x="42766" y="23958"/>
                  </a:cubicBezTo>
                  <a:cubicBezTo>
                    <a:pt x="42787" y="23853"/>
                    <a:pt x="42808" y="23748"/>
                    <a:pt x="42808" y="23644"/>
                  </a:cubicBezTo>
                  <a:cubicBezTo>
                    <a:pt x="42871" y="23435"/>
                    <a:pt x="42892" y="23204"/>
                    <a:pt x="42913" y="22995"/>
                  </a:cubicBezTo>
                  <a:cubicBezTo>
                    <a:pt x="42934" y="22891"/>
                    <a:pt x="42934" y="22807"/>
                    <a:pt x="42976" y="22702"/>
                  </a:cubicBezTo>
                  <a:cubicBezTo>
                    <a:pt x="42997" y="22451"/>
                    <a:pt x="43038" y="22179"/>
                    <a:pt x="43080" y="21949"/>
                  </a:cubicBezTo>
                  <a:cubicBezTo>
                    <a:pt x="43080" y="21907"/>
                    <a:pt x="43101" y="21844"/>
                    <a:pt x="43101" y="21761"/>
                  </a:cubicBezTo>
                  <a:cubicBezTo>
                    <a:pt x="43122" y="21447"/>
                    <a:pt x="43143" y="21112"/>
                    <a:pt x="43185" y="20798"/>
                  </a:cubicBezTo>
                  <a:cubicBezTo>
                    <a:pt x="43185" y="20652"/>
                    <a:pt x="43080" y="20547"/>
                    <a:pt x="42934" y="20484"/>
                  </a:cubicBezTo>
                  <a:cubicBezTo>
                    <a:pt x="42894" y="20471"/>
                    <a:pt x="42852" y="20464"/>
                    <a:pt x="42810" y="20464"/>
                  </a:cubicBezTo>
                  <a:cubicBezTo>
                    <a:pt x="42720" y="20464"/>
                    <a:pt x="42629" y="20497"/>
                    <a:pt x="42557" y="20568"/>
                  </a:cubicBezTo>
                  <a:cubicBezTo>
                    <a:pt x="42474" y="20673"/>
                    <a:pt x="42390" y="20756"/>
                    <a:pt x="42306" y="20861"/>
                  </a:cubicBezTo>
                  <a:cubicBezTo>
                    <a:pt x="42097" y="21091"/>
                    <a:pt x="41930" y="21300"/>
                    <a:pt x="41720" y="21531"/>
                  </a:cubicBezTo>
                  <a:cubicBezTo>
                    <a:pt x="41658" y="21593"/>
                    <a:pt x="41720" y="21656"/>
                    <a:pt x="41783" y="21656"/>
                  </a:cubicBezTo>
                  <a:cubicBezTo>
                    <a:pt x="41344" y="21865"/>
                    <a:pt x="40883" y="22242"/>
                    <a:pt x="40423" y="22744"/>
                  </a:cubicBezTo>
                  <a:cubicBezTo>
                    <a:pt x="38205" y="25192"/>
                    <a:pt x="36134" y="30632"/>
                    <a:pt x="34836" y="32787"/>
                  </a:cubicBezTo>
                  <a:cubicBezTo>
                    <a:pt x="33581" y="34817"/>
                    <a:pt x="32305" y="36826"/>
                    <a:pt x="31007" y="38813"/>
                  </a:cubicBezTo>
                  <a:cubicBezTo>
                    <a:pt x="31070" y="38772"/>
                    <a:pt x="31091" y="38709"/>
                    <a:pt x="31154" y="38667"/>
                  </a:cubicBezTo>
                  <a:lnTo>
                    <a:pt x="31154" y="38667"/>
                  </a:lnTo>
                  <a:cubicBezTo>
                    <a:pt x="30422" y="39818"/>
                    <a:pt x="29647" y="40969"/>
                    <a:pt x="28894" y="42119"/>
                  </a:cubicBezTo>
                  <a:lnTo>
                    <a:pt x="28873" y="42119"/>
                  </a:lnTo>
                  <a:cubicBezTo>
                    <a:pt x="28162" y="43186"/>
                    <a:pt x="27450" y="44254"/>
                    <a:pt x="26718" y="45342"/>
                  </a:cubicBezTo>
                  <a:lnTo>
                    <a:pt x="26697" y="45342"/>
                  </a:lnTo>
                  <a:cubicBezTo>
                    <a:pt x="26509" y="45614"/>
                    <a:pt x="26341" y="45886"/>
                    <a:pt x="26153" y="46137"/>
                  </a:cubicBezTo>
                  <a:cubicBezTo>
                    <a:pt x="26153" y="46179"/>
                    <a:pt x="26132" y="46179"/>
                    <a:pt x="26132" y="46199"/>
                  </a:cubicBezTo>
                  <a:lnTo>
                    <a:pt x="26090" y="46199"/>
                  </a:lnTo>
                  <a:cubicBezTo>
                    <a:pt x="25944" y="46492"/>
                    <a:pt x="26028" y="46764"/>
                    <a:pt x="26195" y="46953"/>
                  </a:cubicBezTo>
                  <a:cubicBezTo>
                    <a:pt x="26237" y="46953"/>
                    <a:pt x="26237" y="46974"/>
                    <a:pt x="26258" y="47015"/>
                  </a:cubicBezTo>
                  <a:cubicBezTo>
                    <a:pt x="26362" y="47120"/>
                    <a:pt x="26488" y="47162"/>
                    <a:pt x="26655" y="47183"/>
                  </a:cubicBezTo>
                  <a:cubicBezTo>
                    <a:pt x="26736" y="47203"/>
                    <a:pt x="26820" y="47215"/>
                    <a:pt x="26902" y="47215"/>
                  </a:cubicBezTo>
                  <a:cubicBezTo>
                    <a:pt x="27075" y="47215"/>
                    <a:pt x="27246" y="47164"/>
                    <a:pt x="27388" y="47036"/>
                  </a:cubicBezTo>
                  <a:cubicBezTo>
                    <a:pt x="30422" y="44358"/>
                    <a:pt x="33665" y="40969"/>
                    <a:pt x="36427" y="37181"/>
                  </a:cubicBezTo>
                  <a:lnTo>
                    <a:pt x="36427" y="37181"/>
                  </a:lnTo>
                  <a:cubicBezTo>
                    <a:pt x="35046" y="39127"/>
                    <a:pt x="33602" y="41073"/>
                    <a:pt x="32137" y="42998"/>
                  </a:cubicBezTo>
                  <a:lnTo>
                    <a:pt x="32137" y="43040"/>
                  </a:lnTo>
                  <a:cubicBezTo>
                    <a:pt x="31635" y="43689"/>
                    <a:pt x="31154" y="44316"/>
                    <a:pt x="30652" y="44965"/>
                  </a:cubicBezTo>
                  <a:cubicBezTo>
                    <a:pt x="30463" y="45195"/>
                    <a:pt x="30484" y="45509"/>
                    <a:pt x="30631" y="45760"/>
                  </a:cubicBezTo>
                  <a:cubicBezTo>
                    <a:pt x="30673" y="45823"/>
                    <a:pt x="30735" y="45886"/>
                    <a:pt x="30798" y="45927"/>
                  </a:cubicBezTo>
                  <a:cubicBezTo>
                    <a:pt x="30895" y="46003"/>
                    <a:pt x="31004" y="46045"/>
                    <a:pt x="31121" y="46045"/>
                  </a:cubicBezTo>
                  <a:cubicBezTo>
                    <a:pt x="31230" y="46045"/>
                    <a:pt x="31346" y="46008"/>
                    <a:pt x="31468" y="45927"/>
                  </a:cubicBezTo>
                  <a:cubicBezTo>
                    <a:pt x="32535" y="45153"/>
                    <a:pt x="33581" y="44337"/>
                    <a:pt x="34606" y="43458"/>
                  </a:cubicBezTo>
                  <a:lnTo>
                    <a:pt x="34606" y="43417"/>
                  </a:lnTo>
                  <a:cubicBezTo>
                    <a:pt x="34920" y="43166"/>
                    <a:pt x="35234" y="42873"/>
                    <a:pt x="35506" y="42622"/>
                  </a:cubicBezTo>
                  <a:cubicBezTo>
                    <a:pt x="35506" y="42622"/>
                    <a:pt x="35506" y="42580"/>
                    <a:pt x="35548" y="42580"/>
                  </a:cubicBezTo>
                  <a:cubicBezTo>
                    <a:pt x="36908" y="41324"/>
                    <a:pt x="38184" y="40006"/>
                    <a:pt x="39377" y="38604"/>
                  </a:cubicBezTo>
                  <a:cubicBezTo>
                    <a:pt x="41762" y="35779"/>
                    <a:pt x="43813" y="32683"/>
                    <a:pt x="45382" y="29356"/>
                  </a:cubicBezTo>
                  <a:cubicBezTo>
                    <a:pt x="45424" y="29251"/>
                    <a:pt x="45487" y="29147"/>
                    <a:pt x="45507" y="29063"/>
                  </a:cubicBezTo>
                  <a:cubicBezTo>
                    <a:pt x="45612" y="28833"/>
                    <a:pt x="45717" y="28624"/>
                    <a:pt x="45821" y="28393"/>
                  </a:cubicBezTo>
                  <a:cubicBezTo>
                    <a:pt x="45863" y="28247"/>
                    <a:pt x="45926" y="28121"/>
                    <a:pt x="46010" y="27975"/>
                  </a:cubicBezTo>
                  <a:cubicBezTo>
                    <a:pt x="46072" y="27766"/>
                    <a:pt x="46177" y="27557"/>
                    <a:pt x="46261" y="27305"/>
                  </a:cubicBezTo>
                  <a:cubicBezTo>
                    <a:pt x="46324" y="27159"/>
                    <a:pt x="46386" y="26992"/>
                    <a:pt x="46449" y="26845"/>
                  </a:cubicBezTo>
                  <a:lnTo>
                    <a:pt x="46679" y="26217"/>
                  </a:lnTo>
                  <a:lnTo>
                    <a:pt x="46993" y="25360"/>
                  </a:lnTo>
                  <a:lnTo>
                    <a:pt x="47223" y="24648"/>
                  </a:lnTo>
                  <a:cubicBezTo>
                    <a:pt x="47286" y="24460"/>
                    <a:pt x="47328" y="24272"/>
                    <a:pt x="47412" y="24104"/>
                  </a:cubicBezTo>
                  <a:cubicBezTo>
                    <a:pt x="47474" y="23895"/>
                    <a:pt x="47516" y="23707"/>
                    <a:pt x="47579" y="23497"/>
                  </a:cubicBezTo>
                  <a:lnTo>
                    <a:pt x="47725" y="22953"/>
                  </a:lnTo>
                  <a:cubicBezTo>
                    <a:pt x="47788" y="22744"/>
                    <a:pt x="47830" y="22556"/>
                    <a:pt x="47893" y="22347"/>
                  </a:cubicBezTo>
                  <a:cubicBezTo>
                    <a:pt x="47935" y="22158"/>
                    <a:pt x="47956" y="21970"/>
                    <a:pt x="48018" y="21823"/>
                  </a:cubicBezTo>
                  <a:cubicBezTo>
                    <a:pt x="48060" y="21614"/>
                    <a:pt x="48123" y="21405"/>
                    <a:pt x="48144" y="21196"/>
                  </a:cubicBezTo>
                  <a:cubicBezTo>
                    <a:pt x="48165" y="21028"/>
                    <a:pt x="48207" y="20861"/>
                    <a:pt x="48248" y="20694"/>
                  </a:cubicBezTo>
                  <a:cubicBezTo>
                    <a:pt x="48269" y="20484"/>
                    <a:pt x="48332" y="20296"/>
                    <a:pt x="48353" y="20087"/>
                  </a:cubicBezTo>
                  <a:cubicBezTo>
                    <a:pt x="48416" y="19752"/>
                    <a:pt x="48207" y="19417"/>
                    <a:pt x="47893" y="19292"/>
                  </a:cubicBezTo>
                  <a:cubicBezTo>
                    <a:pt x="50720" y="19079"/>
                    <a:pt x="53566" y="18973"/>
                    <a:pt x="56425" y="18973"/>
                  </a:cubicBezTo>
                  <a:cubicBezTo>
                    <a:pt x="59744" y="18973"/>
                    <a:pt x="63082" y="19115"/>
                    <a:pt x="66431" y="19396"/>
                  </a:cubicBezTo>
                  <a:cubicBezTo>
                    <a:pt x="66159" y="19647"/>
                    <a:pt x="65908" y="19940"/>
                    <a:pt x="65678" y="20233"/>
                  </a:cubicBezTo>
                  <a:cubicBezTo>
                    <a:pt x="65615" y="20275"/>
                    <a:pt x="65594" y="20338"/>
                    <a:pt x="65531" y="20380"/>
                  </a:cubicBezTo>
                  <a:cubicBezTo>
                    <a:pt x="65406" y="20547"/>
                    <a:pt x="65301" y="20694"/>
                    <a:pt x="65176" y="20861"/>
                  </a:cubicBezTo>
                  <a:cubicBezTo>
                    <a:pt x="65113" y="20924"/>
                    <a:pt x="65071" y="20986"/>
                    <a:pt x="65008" y="21070"/>
                  </a:cubicBezTo>
                  <a:cubicBezTo>
                    <a:pt x="64904" y="21217"/>
                    <a:pt x="64778" y="21384"/>
                    <a:pt x="64674" y="21531"/>
                  </a:cubicBezTo>
                  <a:lnTo>
                    <a:pt x="64527" y="21761"/>
                  </a:lnTo>
                  <a:lnTo>
                    <a:pt x="64213" y="22242"/>
                  </a:lnTo>
                  <a:cubicBezTo>
                    <a:pt x="64150" y="22326"/>
                    <a:pt x="64109" y="22388"/>
                    <a:pt x="64046" y="22493"/>
                  </a:cubicBezTo>
                  <a:cubicBezTo>
                    <a:pt x="63941" y="22660"/>
                    <a:pt x="63837" y="22807"/>
                    <a:pt x="63753" y="22995"/>
                  </a:cubicBezTo>
                  <a:cubicBezTo>
                    <a:pt x="63711" y="23079"/>
                    <a:pt x="63648" y="23183"/>
                    <a:pt x="63606" y="23267"/>
                  </a:cubicBezTo>
                  <a:cubicBezTo>
                    <a:pt x="63502" y="23414"/>
                    <a:pt x="63418" y="23581"/>
                    <a:pt x="63313" y="23748"/>
                  </a:cubicBezTo>
                  <a:cubicBezTo>
                    <a:pt x="63272" y="23853"/>
                    <a:pt x="63209" y="23937"/>
                    <a:pt x="63167" y="24041"/>
                  </a:cubicBezTo>
                  <a:cubicBezTo>
                    <a:pt x="63021" y="24272"/>
                    <a:pt x="62895" y="24523"/>
                    <a:pt x="62790" y="24753"/>
                  </a:cubicBezTo>
                  <a:cubicBezTo>
                    <a:pt x="62686" y="24941"/>
                    <a:pt x="62602" y="25108"/>
                    <a:pt x="62497" y="25297"/>
                  </a:cubicBezTo>
                  <a:cubicBezTo>
                    <a:pt x="62456" y="25380"/>
                    <a:pt x="62435" y="25485"/>
                    <a:pt x="62372" y="25569"/>
                  </a:cubicBezTo>
                  <a:cubicBezTo>
                    <a:pt x="62267" y="25778"/>
                    <a:pt x="62184" y="25945"/>
                    <a:pt x="62079" y="26155"/>
                  </a:cubicBezTo>
                  <a:lnTo>
                    <a:pt x="62016" y="26322"/>
                  </a:lnTo>
                  <a:cubicBezTo>
                    <a:pt x="61430" y="27494"/>
                    <a:pt x="60886" y="28665"/>
                    <a:pt x="60342" y="29795"/>
                  </a:cubicBezTo>
                  <a:cubicBezTo>
                    <a:pt x="60342" y="29816"/>
                    <a:pt x="60300" y="29858"/>
                    <a:pt x="60300" y="29858"/>
                  </a:cubicBezTo>
                  <a:cubicBezTo>
                    <a:pt x="60196" y="30088"/>
                    <a:pt x="60070" y="30298"/>
                    <a:pt x="59966" y="30528"/>
                  </a:cubicBezTo>
                  <a:cubicBezTo>
                    <a:pt x="59715" y="31051"/>
                    <a:pt x="59443" y="31553"/>
                    <a:pt x="59150" y="32013"/>
                  </a:cubicBezTo>
                  <a:cubicBezTo>
                    <a:pt x="57371" y="35110"/>
                    <a:pt x="55446" y="38123"/>
                    <a:pt x="53458" y="41094"/>
                  </a:cubicBezTo>
                  <a:cubicBezTo>
                    <a:pt x="53458" y="41115"/>
                    <a:pt x="53438" y="41115"/>
                    <a:pt x="53396" y="41157"/>
                  </a:cubicBezTo>
                  <a:lnTo>
                    <a:pt x="50257" y="45865"/>
                  </a:lnTo>
                  <a:cubicBezTo>
                    <a:pt x="50071" y="46144"/>
                    <a:pt x="50357" y="46412"/>
                    <a:pt x="50645" y="46412"/>
                  </a:cubicBezTo>
                  <a:cubicBezTo>
                    <a:pt x="50745" y="46412"/>
                    <a:pt x="50846" y="46380"/>
                    <a:pt x="50927" y="46304"/>
                  </a:cubicBezTo>
                  <a:cubicBezTo>
                    <a:pt x="53479" y="43898"/>
                    <a:pt x="55781" y="41261"/>
                    <a:pt x="57852" y="38437"/>
                  </a:cubicBezTo>
                  <a:lnTo>
                    <a:pt x="57852" y="38395"/>
                  </a:lnTo>
                  <a:cubicBezTo>
                    <a:pt x="59087" y="36721"/>
                    <a:pt x="60259" y="34984"/>
                    <a:pt x="61326" y="33143"/>
                  </a:cubicBezTo>
                  <a:cubicBezTo>
                    <a:pt x="62916" y="30444"/>
                    <a:pt x="64966" y="27243"/>
                    <a:pt x="66034" y="23937"/>
                  </a:cubicBezTo>
                  <a:lnTo>
                    <a:pt x="66034" y="23916"/>
                  </a:lnTo>
                  <a:cubicBezTo>
                    <a:pt x="66117" y="23707"/>
                    <a:pt x="66159" y="23497"/>
                    <a:pt x="66222" y="23288"/>
                  </a:cubicBezTo>
                  <a:cubicBezTo>
                    <a:pt x="66222" y="23225"/>
                    <a:pt x="66243" y="23204"/>
                    <a:pt x="66243" y="23163"/>
                  </a:cubicBezTo>
                  <a:cubicBezTo>
                    <a:pt x="66306" y="22995"/>
                    <a:pt x="66326" y="22849"/>
                    <a:pt x="66368" y="22702"/>
                  </a:cubicBezTo>
                  <a:cubicBezTo>
                    <a:pt x="66410" y="22639"/>
                    <a:pt x="66410" y="22577"/>
                    <a:pt x="66431" y="22493"/>
                  </a:cubicBezTo>
                  <a:cubicBezTo>
                    <a:pt x="66452" y="22347"/>
                    <a:pt x="66515" y="22179"/>
                    <a:pt x="66536" y="22054"/>
                  </a:cubicBezTo>
                  <a:cubicBezTo>
                    <a:pt x="66557" y="21928"/>
                    <a:pt x="66578" y="21823"/>
                    <a:pt x="66619" y="21698"/>
                  </a:cubicBezTo>
                  <a:cubicBezTo>
                    <a:pt x="66640" y="21614"/>
                    <a:pt x="66640" y="21531"/>
                    <a:pt x="66661" y="21447"/>
                  </a:cubicBezTo>
                  <a:cubicBezTo>
                    <a:pt x="66682" y="21321"/>
                    <a:pt x="66682" y="21217"/>
                    <a:pt x="66724" y="21091"/>
                  </a:cubicBezTo>
                  <a:lnTo>
                    <a:pt x="66724" y="20986"/>
                  </a:lnTo>
                  <a:cubicBezTo>
                    <a:pt x="66745" y="20714"/>
                    <a:pt x="66766" y="20442"/>
                    <a:pt x="66787" y="20170"/>
                  </a:cubicBezTo>
                  <a:cubicBezTo>
                    <a:pt x="66787" y="19940"/>
                    <a:pt x="66829" y="19668"/>
                    <a:pt x="66787" y="19438"/>
                  </a:cubicBezTo>
                  <a:lnTo>
                    <a:pt x="66787" y="19438"/>
                  </a:lnTo>
                  <a:cubicBezTo>
                    <a:pt x="68565" y="19606"/>
                    <a:pt x="70344" y="19773"/>
                    <a:pt x="72122" y="20024"/>
                  </a:cubicBezTo>
                  <a:cubicBezTo>
                    <a:pt x="72018" y="20129"/>
                    <a:pt x="71955" y="20233"/>
                    <a:pt x="71850" y="20338"/>
                  </a:cubicBezTo>
                  <a:cubicBezTo>
                    <a:pt x="71788" y="20380"/>
                    <a:pt x="71767" y="20442"/>
                    <a:pt x="71704" y="20484"/>
                  </a:cubicBezTo>
                  <a:lnTo>
                    <a:pt x="71390" y="20882"/>
                  </a:lnTo>
                  <a:cubicBezTo>
                    <a:pt x="71348" y="20924"/>
                    <a:pt x="71285" y="21007"/>
                    <a:pt x="71244" y="21070"/>
                  </a:cubicBezTo>
                  <a:cubicBezTo>
                    <a:pt x="71139" y="21196"/>
                    <a:pt x="71034" y="21342"/>
                    <a:pt x="70909" y="21489"/>
                  </a:cubicBezTo>
                  <a:cubicBezTo>
                    <a:pt x="70867" y="21531"/>
                    <a:pt x="70825" y="21593"/>
                    <a:pt x="70804" y="21635"/>
                  </a:cubicBezTo>
                  <a:cubicBezTo>
                    <a:pt x="70658" y="21803"/>
                    <a:pt x="70553" y="21949"/>
                    <a:pt x="70428" y="22116"/>
                  </a:cubicBezTo>
                  <a:cubicBezTo>
                    <a:pt x="70407" y="22137"/>
                    <a:pt x="70407" y="22158"/>
                    <a:pt x="70386" y="22179"/>
                  </a:cubicBezTo>
                  <a:cubicBezTo>
                    <a:pt x="69821" y="22953"/>
                    <a:pt x="69298" y="23748"/>
                    <a:pt x="68775" y="24564"/>
                  </a:cubicBezTo>
                  <a:cubicBezTo>
                    <a:pt x="68356" y="25171"/>
                    <a:pt x="68000" y="25799"/>
                    <a:pt x="67666" y="26448"/>
                  </a:cubicBezTo>
                  <a:cubicBezTo>
                    <a:pt x="66850" y="27829"/>
                    <a:pt x="66034" y="29230"/>
                    <a:pt x="65176" y="30528"/>
                  </a:cubicBezTo>
                  <a:cubicBezTo>
                    <a:pt x="62393" y="34796"/>
                    <a:pt x="59443" y="38918"/>
                    <a:pt x="56492" y="43061"/>
                  </a:cubicBezTo>
                  <a:cubicBezTo>
                    <a:pt x="56492" y="43061"/>
                    <a:pt x="56492" y="43082"/>
                    <a:pt x="56471" y="43082"/>
                  </a:cubicBezTo>
                  <a:lnTo>
                    <a:pt x="56074" y="43626"/>
                  </a:lnTo>
                  <a:cubicBezTo>
                    <a:pt x="55822" y="43988"/>
                    <a:pt x="56079" y="44373"/>
                    <a:pt x="56400" y="44373"/>
                  </a:cubicBezTo>
                  <a:cubicBezTo>
                    <a:pt x="56506" y="44373"/>
                    <a:pt x="56619" y="44331"/>
                    <a:pt x="56723" y="44233"/>
                  </a:cubicBezTo>
                  <a:cubicBezTo>
                    <a:pt x="58668" y="42412"/>
                    <a:pt x="60719" y="40257"/>
                    <a:pt x="62707" y="37956"/>
                  </a:cubicBezTo>
                  <a:cubicBezTo>
                    <a:pt x="62707" y="37935"/>
                    <a:pt x="62749" y="37935"/>
                    <a:pt x="62749" y="37935"/>
                  </a:cubicBezTo>
                  <a:cubicBezTo>
                    <a:pt x="62790" y="37872"/>
                    <a:pt x="62853" y="37830"/>
                    <a:pt x="62895" y="37746"/>
                  </a:cubicBezTo>
                  <a:cubicBezTo>
                    <a:pt x="62895" y="37949"/>
                    <a:pt x="63058" y="38129"/>
                    <a:pt x="63236" y="38129"/>
                  </a:cubicBezTo>
                  <a:cubicBezTo>
                    <a:pt x="63297" y="38129"/>
                    <a:pt x="63360" y="38108"/>
                    <a:pt x="63418" y="38060"/>
                  </a:cubicBezTo>
                  <a:lnTo>
                    <a:pt x="63816" y="37746"/>
                  </a:lnTo>
                  <a:lnTo>
                    <a:pt x="63816" y="37725"/>
                  </a:lnTo>
                  <a:cubicBezTo>
                    <a:pt x="64318" y="37328"/>
                    <a:pt x="64799" y="36909"/>
                    <a:pt x="65301" y="36491"/>
                  </a:cubicBezTo>
                  <a:cubicBezTo>
                    <a:pt x="65406" y="36386"/>
                    <a:pt x="65531" y="36282"/>
                    <a:pt x="65636" y="36198"/>
                  </a:cubicBezTo>
                  <a:lnTo>
                    <a:pt x="65636" y="36198"/>
                  </a:lnTo>
                  <a:cubicBezTo>
                    <a:pt x="65636" y="36240"/>
                    <a:pt x="65615" y="36240"/>
                    <a:pt x="65615" y="36261"/>
                  </a:cubicBezTo>
                  <a:cubicBezTo>
                    <a:pt x="66452" y="35528"/>
                    <a:pt x="67289" y="34733"/>
                    <a:pt x="68084" y="33959"/>
                  </a:cubicBezTo>
                  <a:lnTo>
                    <a:pt x="68126" y="33896"/>
                  </a:lnTo>
                  <a:lnTo>
                    <a:pt x="68879" y="33143"/>
                  </a:lnTo>
                  <a:cubicBezTo>
                    <a:pt x="68942" y="33101"/>
                    <a:pt x="68984" y="33038"/>
                    <a:pt x="69047" y="32955"/>
                  </a:cubicBezTo>
                  <a:cubicBezTo>
                    <a:pt x="69256" y="32725"/>
                    <a:pt x="69465" y="32515"/>
                    <a:pt x="69674" y="32285"/>
                  </a:cubicBezTo>
                  <a:cubicBezTo>
                    <a:pt x="69758" y="32202"/>
                    <a:pt x="69821" y="32097"/>
                    <a:pt x="69925" y="32013"/>
                  </a:cubicBezTo>
                  <a:cubicBezTo>
                    <a:pt x="70114" y="31804"/>
                    <a:pt x="70302" y="31637"/>
                    <a:pt x="70448" y="31427"/>
                  </a:cubicBezTo>
                  <a:cubicBezTo>
                    <a:pt x="70553" y="31281"/>
                    <a:pt x="70658" y="31176"/>
                    <a:pt x="70762" y="31051"/>
                  </a:cubicBezTo>
                  <a:cubicBezTo>
                    <a:pt x="70930" y="30862"/>
                    <a:pt x="71055" y="30716"/>
                    <a:pt x="71223" y="30528"/>
                  </a:cubicBezTo>
                  <a:cubicBezTo>
                    <a:pt x="71348" y="30381"/>
                    <a:pt x="71474" y="30235"/>
                    <a:pt x="71578" y="30088"/>
                  </a:cubicBezTo>
                  <a:cubicBezTo>
                    <a:pt x="71704" y="29921"/>
                    <a:pt x="71850" y="29774"/>
                    <a:pt x="71955" y="29607"/>
                  </a:cubicBezTo>
                  <a:cubicBezTo>
                    <a:pt x="72080" y="29440"/>
                    <a:pt x="72227" y="29272"/>
                    <a:pt x="72373" y="29084"/>
                  </a:cubicBezTo>
                  <a:cubicBezTo>
                    <a:pt x="72478" y="28958"/>
                    <a:pt x="72583" y="28812"/>
                    <a:pt x="72687" y="28665"/>
                  </a:cubicBezTo>
                  <a:cubicBezTo>
                    <a:pt x="72834" y="28498"/>
                    <a:pt x="73001" y="28289"/>
                    <a:pt x="73127" y="28101"/>
                  </a:cubicBezTo>
                  <a:cubicBezTo>
                    <a:pt x="73231" y="27975"/>
                    <a:pt x="73315" y="27829"/>
                    <a:pt x="73420" y="27724"/>
                  </a:cubicBezTo>
                  <a:lnTo>
                    <a:pt x="73880" y="27096"/>
                  </a:lnTo>
                  <a:cubicBezTo>
                    <a:pt x="73964" y="26992"/>
                    <a:pt x="74047" y="26866"/>
                    <a:pt x="74110" y="26761"/>
                  </a:cubicBezTo>
                  <a:cubicBezTo>
                    <a:pt x="74277" y="26531"/>
                    <a:pt x="74424" y="26301"/>
                    <a:pt x="74591" y="26092"/>
                  </a:cubicBezTo>
                  <a:cubicBezTo>
                    <a:pt x="74675" y="25987"/>
                    <a:pt x="74717" y="25883"/>
                    <a:pt x="74801" y="25778"/>
                  </a:cubicBezTo>
                  <a:cubicBezTo>
                    <a:pt x="74947" y="25527"/>
                    <a:pt x="75135" y="25276"/>
                    <a:pt x="75303" y="25046"/>
                  </a:cubicBezTo>
                  <a:cubicBezTo>
                    <a:pt x="75345" y="24962"/>
                    <a:pt x="75407" y="24857"/>
                    <a:pt x="75470" y="24774"/>
                  </a:cubicBezTo>
                  <a:cubicBezTo>
                    <a:pt x="75637" y="24523"/>
                    <a:pt x="75826" y="24251"/>
                    <a:pt x="75972" y="23999"/>
                  </a:cubicBezTo>
                  <a:cubicBezTo>
                    <a:pt x="76035" y="23916"/>
                    <a:pt x="76056" y="23853"/>
                    <a:pt x="76098" y="23790"/>
                  </a:cubicBezTo>
                  <a:cubicBezTo>
                    <a:pt x="76286" y="23497"/>
                    <a:pt x="76454" y="23204"/>
                    <a:pt x="76621" y="22911"/>
                  </a:cubicBezTo>
                  <a:cubicBezTo>
                    <a:pt x="76621" y="22891"/>
                    <a:pt x="76663" y="22891"/>
                    <a:pt x="76663" y="22870"/>
                  </a:cubicBezTo>
                  <a:cubicBezTo>
                    <a:pt x="77018" y="22263"/>
                    <a:pt x="77353" y="21635"/>
                    <a:pt x="77667" y="21028"/>
                  </a:cubicBezTo>
                  <a:cubicBezTo>
                    <a:pt x="78483" y="21196"/>
                    <a:pt x="79299" y="21321"/>
                    <a:pt x="80115" y="21510"/>
                  </a:cubicBezTo>
                  <a:cubicBezTo>
                    <a:pt x="80031" y="21593"/>
                    <a:pt x="79927" y="21656"/>
                    <a:pt x="79843" y="21740"/>
                  </a:cubicBezTo>
                  <a:cubicBezTo>
                    <a:pt x="79801" y="21803"/>
                    <a:pt x="79739" y="21844"/>
                    <a:pt x="79655" y="21907"/>
                  </a:cubicBezTo>
                  <a:cubicBezTo>
                    <a:pt x="79550" y="22012"/>
                    <a:pt x="79446" y="22075"/>
                    <a:pt x="79383" y="22179"/>
                  </a:cubicBezTo>
                  <a:cubicBezTo>
                    <a:pt x="79299" y="22263"/>
                    <a:pt x="79215" y="22347"/>
                    <a:pt x="79174" y="22430"/>
                  </a:cubicBezTo>
                  <a:cubicBezTo>
                    <a:pt x="79090" y="22493"/>
                    <a:pt x="79006" y="22598"/>
                    <a:pt x="78922" y="22681"/>
                  </a:cubicBezTo>
                  <a:cubicBezTo>
                    <a:pt x="78818" y="22786"/>
                    <a:pt x="78755" y="22891"/>
                    <a:pt x="78650" y="22995"/>
                  </a:cubicBezTo>
                  <a:cubicBezTo>
                    <a:pt x="78588" y="23058"/>
                    <a:pt x="78546" y="23121"/>
                    <a:pt x="78483" y="23183"/>
                  </a:cubicBezTo>
                  <a:cubicBezTo>
                    <a:pt x="78337" y="23372"/>
                    <a:pt x="78169" y="23539"/>
                    <a:pt x="78044" y="23727"/>
                  </a:cubicBezTo>
                  <a:lnTo>
                    <a:pt x="77981" y="23790"/>
                  </a:lnTo>
                  <a:cubicBezTo>
                    <a:pt x="77855" y="23958"/>
                    <a:pt x="77709" y="24146"/>
                    <a:pt x="77562" y="24334"/>
                  </a:cubicBezTo>
                  <a:cubicBezTo>
                    <a:pt x="77542" y="24355"/>
                    <a:pt x="77521" y="24418"/>
                    <a:pt x="77500" y="24439"/>
                  </a:cubicBezTo>
                  <a:cubicBezTo>
                    <a:pt x="77353" y="24627"/>
                    <a:pt x="77228" y="24774"/>
                    <a:pt x="77102" y="24962"/>
                  </a:cubicBezTo>
                  <a:cubicBezTo>
                    <a:pt x="77081" y="24983"/>
                    <a:pt x="77081" y="25004"/>
                    <a:pt x="77039" y="25046"/>
                  </a:cubicBezTo>
                  <a:cubicBezTo>
                    <a:pt x="76140" y="26343"/>
                    <a:pt x="75261" y="27766"/>
                    <a:pt x="74403" y="29084"/>
                  </a:cubicBezTo>
                  <a:cubicBezTo>
                    <a:pt x="74005" y="29712"/>
                    <a:pt x="73587" y="30318"/>
                    <a:pt x="73210" y="30904"/>
                  </a:cubicBezTo>
                  <a:cubicBezTo>
                    <a:pt x="70532" y="34629"/>
                    <a:pt x="67687" y="38228"/>
                    <a:pt x="64841" y="41805"/>
                  </a:cubicBezTo>
                  <a:cubicBezTo>
                    <a:pt x="64841" y="41826"/>
                    <a:pt x="64799" y="41826"/>
                    <a:pt x="64778" y="41847"/>
                  </a:cubicBezTo>
                  <a:cubicBezTo>
                    <a:pt x="64653" y="42015"/>
                    <a:pt x="64548" y="42161"/>
                    <a:pt x="64422" y="42329"/>
                  </a:cubicBezTo>
                  <a:cubicBezTo>
                    <a:pt x="64052" y="42766"/>
                    <a:pt x="64426" y="43500"/>
                    <a:pt x="64913" y="43500"/>
                  </a:cubicBezTo>
                  <a:cubicBezTo>
                    <a:pt x="65031" y="43500"/>
                    <a:pt x="65157" y="43457"/>
                    <a:pt x="65280" y="43354"/>
                  </a:cubicBezTo>
                  <a:cubicBezTo>
                    <a:pt x="66368" y="42433"/>
                    <a:pt x="67582" y="41408"/>
                    <a:pt x="68816" y="40257"/>
                  </a:cubicBezTo>
                  <a:cubicBezTo>
                    <a:pt x="68816" y="40257"/>
                    <a:pt x="68816" y="40236"/>
                    <a:pt x="68837" y="40236"/>
                  </a:cubicBezTo>
                  <a:lnTo>
                    <a:pt x="68921" y="40153"/>
                  </a:lnTo>
                  <a:lnTo>
                    <a:pt x="68942" y="40153"/>
                  </a:lnTo>
                  <a:cubicBezTo>
                    <a:pt x="73838" y="35612"/>
                    <a:pt x="79132" y="29440"/>
                    <a:pt x="80575" y="23393"/>
                  </a:cubicBezTo>
                  <a:cubicBezTo>
                    <a:pt x="80596" y="23309"/>
                    <a:pt x="80638" y="23204"/>
                    <a:pt x="80638" y="23121"/>
                  </a:cubicBezTo>
                  <a:cubicBezTo>
                    <a:pt x="80659" y="23058"/>
                    <a:pt x="80659" y="22995"/>
                    <a:pt x="80680" y="22911"/>
                  </a:cubicBezTo>
                  <a:cubicBezTo>
                    <a:pt x="80764" y="22472"/>
                    <a:pt x="80847" y="22054"/>
                    <a:pt x="80889" y="21614"/>
                  </a:cubicBezTo>
                  <a:cubicBezTo>
                    <a:pt x="81894" y="21823"/>
                    <a:pt x="82877" y="22033"/>
                    <a:pt x="83881" y="22263"/>
                  </a:cubicBezTo>
                  <a:cubicBezTo>
                    <a:pt x="83777" y="22451"/>
                    <a:pt x="83693" y="22660"/>
                    <a:pt x="83588" y="22849"/>
                  </a:cubicBezTo>
                  <a:cubicBezTo>
                    <a:pt x="83526" y="22974"/>
                    <a:pt x="83484" y="23079"/>
                    <a:pt x="83400" y="23204"/>
                  </a:cubicBezTo>
                  <a:cubicBezTo>
                    <a:pt x="83275" y="23497"/>
                    <a:pt x="83107" y="23811"/>
                    <a:pt x="82982" y="24125"/>
                  </a:cubicBezTo>
                  <a:cubicBezTo>
                    <a:pt x="82961" y="24167"/>
                    <a:pt x="82940" y="24230"/>
                    <a:pt x="82940" y="24251"/>
                  </a:cubicBezTo>
                  <a:cubicBezTo>
                    <a:pt x="81831" y="26678"/>
                    <a:pt x="80889" y="29168"/>
                    <a:pt x="79529" y="31490"/>
                  </a:cubicBezTo>
                  <a:cubicBezTo>
                    <a:pt x="77521" y="34922"/>
                    <a:pt x="75010" y="37872"/>
                    <a:pt x="72290" y="40759"/>
                  </a:cubicBezTo>
                  <a:lnTo>
                    <a:pt x="72290" y="40780"/>
                  </a:lnTo>
                  <a:lnTo>
                    <a:pt x="72269" y="40801"/>
                  </a:lnTo>
                  <a:cubicBezTo>
                    <a:pt x="72050" y="41105"/>
                    <a:pt x="72320" y="41558"/>
                    <a:pt x="72630" y="41558"/>
                  </a:cubicBezTo>
                  <a:cubicBezTo>
                    <a:pt x="72705" y="41558"/>
                    <a:pt x="72782" y="41532"/>
                    <a:pt x="72855" y="41471"/>
                  </a:cubicBezTo>
                  <a:cubicBezTo>
                    <a:pt x="74257" y="40383"/>
                    <a:pt x="75637" y="39169"/>
                    <a:pt x="76914" y="37746"/>
                  </a:cubicBezTo>
                  <a:cubicBezTo>
                    <a:pt x="76914" y="37746"/>
                    <a:pt x="76914" y="37725"/>
                    <a:pt x="76935" y="37725"/>
                  </a:cubicBezTo>
                  <a:cubicBezTo>
                    <a:pt x="80785" y="33583"/>
                    <a:pt x="83840" y="28205"/>
                    <a:pt x="84216" y="22807"/>
                  </a:cubicBezTo>
                  <a:lnTo>
                    <a:pt x="84216" y="22744"/>
                  </a:lnTo>
                  <a:cubicBezTo>
                    <a:pt x="84216" y="22598"/>
                    <a:pt x="84237" y="22493"/>
                    <a:pt x="84237" y="22367"/>
                  </a:cubicBezTo>
                  <a:cubicBezTo>
                    <a:pt x="85785" y="22744"/>
                    <a:pt x="87355" y="23163"/>
                    <a:pt x="88903" y="23581"/>
                  </a:cubicBezTo>
                  <a:cubicBezTo>
                    <a:pt x="88254" y="24230"/>
                    <a:pt x="87689" y="24941"/>
                    <a:pt x="87166" y="25673"/>
                  </a:cubicBezTo>
                  <a:lnTo>
                    <a:pt x="87145" y="25694"/>
                  </a:lnTo>
                  <a:cubicBezTo>
                    <a:pt x="87062" y="25820"/>
                    <a:pt x="86957" y="25924"/>
                    <a:pt x="86894" y="26050"/>
                  </a:cubicBezTo>
                  <a:cubicBezTo>
                    <a:pt x="86853" y="26113"/>
                    <a:pt x="86832" y="26155"/>
                    <a:pt x="86790" y="26196"/>
                  </a:cubicBezTo>
                  <a:cubicBezTo>
                    <a:pt x="86727" y="26301"/>
                    <a:pt x="86643" y="26364"/>
                    <a:pt x="86601" y="26468"/>
                  </a:cubicBezTo>
                  <a:cubicBezTo>
                    <a:pt x="86539" y="26552"/>
                    <a:pt x="86518" y="26615"/>
                    <a:pt x="86476" y="26678"/>
                  </a:cubicBezTo>
                  <a:cubicBezTo>
                    <a:pt x="86434" y="26740"/>
                    <a:pt x="86413" y="26761"/>
                    <a:pt x="86392" y="26824"/>
                  </a:cubicBezTo>
                  <a:cubicBezTo>
                    <a:pt x="85555" y="28101"/>
                    <a:pt x="84802" y="29398"/>
                    <a:pt x="83944" y="30716"/>
                  </a:cubicBezTo>
                  <a:cubicBezTo>
                    <a:pt x="83254" y="31804"/>
                    <a:pt x="82521" y="32913"/>
                    <a:pt x="81747" y="33980"/>
                  </a:cubicBezTo>
                  <a:cubicBezTo>
                    <a:pt x="81287" y="34671"/>
                    <a:pt x="80806" y="35340"/>
                    <a:pt x="80345" y="35989"/>
                  </a:cubicBezTo>
                  <a:cubicBezTo>
                    <a:pt x="79529" y="37098"/>
                    <a:pt x="78713" y="38186"/>
                    <a:pt x="77876" y="39295"/>
                  </a:cubicBezTo>
                  <a:cubicBezTo>
                    <a:pt x="77834" y="39378"/>
                    <a:pt x="77772" y="39420"/>
                    <a:pt x="77730" y="39504"/>
                  </a:cubicBezTo>
                  <a:cubicBezTo>
                    <a:pt x="77426" y="39909"/>
                    <a:pt x="77735" y="40546"/>
                    <a:pt x="78163" y="40546"/>
                  </a:cubicBezTo>
                  <a:cubicBezTo>
                    <a:pt x="78265" y="40546"/>
                    <a:pt x="78374" y="40509"/>
                    <a:pt x="78483" y="40425"/>
                  </a:cubicBezTo>
                  <a:cubicBezTo>
                    <a:pt x="79885" y="39399"/>
                    <a:pt x="81308" y="38165"/>
                    <a:pt x="82647" y="36826"/>
                  </a:cubicBezTo>
                  <a:cubicBezTo>
                    <a:pt x="86225" y="33206"/>
                    <a:pt x="89175" y="28603"/>
                    <a:pt x="89154" y="23644"/>
                  </a:cubicBezTo>
                  <a:lnTo>
                    <a:pt x="89154" y="23623"/>
                  </a:lnTo>
                  <a:cubicBezTo>
                    <a:pt x="93632" y="24899"/>
                    <a:pt x="98068" y="26448"/>
                    <a:pt x="102420" y="28310"/>
                  </a:cubicBezTo>
                  <a:cubicBezTo>
                    <a:pt x="102545" y="28101"/>
                    <a:pt x="102629" y="27870"/>
                    <a:pt x="102503" y="27808"/>
                  </a:cubicBezTo>
                  <a:cubicBezTo>
                    <a:pt x="97837" y="25778"/>
                    <a:pt x="93025" y="24041"/>
                    <a:pt x="88171" y="22660"/>
                  </a:cubicBezTo>
                  <a:cubicBezTo>
                    <a:pt x="88254" y="22639"/>
                    <a:pt x="88317" y="22598"/>
                    <a:pt x="88380" y="22535"/>
                  </a:cubicBezTo>
                  <a:cubicBezTo>
                    <a:pt x="88401" y="22493"/>
                    <a:pt x="88401" y="22472"/>
                    <a:pt x="88401" y="22451"/>
                  </a:cubicBezTo>
                  <a:cubicBezTo>
                    <a:pt x="88464" y="22137"/>
                    <a:pt x="88485" y="21823"/>
                    <a:pt x="88526" y="21489"/>
                  </a:cubicBezTo>
                  <a:lnTo>
                    <a:pt x="88526" y="21426"/>
                  </a:lnTo>
                  <a:cubicBezTo>
                    <a:pt x="88568" y="21133"/>
                    <a:pt x="88589" y="20819"/>
                    <a:pt x="88589" y="20547"/>
                  </a:cubicBezTo>
                  <a:lnTo>
                    <a:pt x="88589" y="20359"/>
                  </a:lnTo>
                  <a:lnTo>
                    <a:pt x="88589" y="19626"/>
                  </a:lnTo>
                  <a:lnTo>
                    <a:pt x="88589" y="19187"/>
                  </a:lnTo>
                  <a:cubicBezTo>
                    <a:pt x="88589" y="19041"/>
                    <a:pt x="88589" y="18936"/>
                    <a:pt x="88568" y="18810"/>
                  </a:cubicBezTo>
                  <a:cubicBezTo>
                    <a:pt x="88359" y="14730"/>
                    <a:pt x="86790" y="10755"/>
                    <a:pt x="84174" y="7595"/>
                  </a:cubicBezTo>
                  <a:cubicBezTo>
                    <a:pt x="83881" y="7219"/>
                    <a:pt x="83588" y="6884"/>
                    <a:pt x="83254" y="6570"/>
                  </a:cubicBezTo>
                  <a:lnTo>
                    <a:pt x="83065" y="6382"/>
                  </a:lnTo>
                  <a:cubicBezTo>
                    <a:pt x="83024" y="6340"/>
                    <a:pt x="82940" y="6277"/>
                    <a:pt x="82856" y="6256"/>
                  </a:cubicBezTo>
                  <a:cubicBezTo>
                    <a:pt x="82782" y="6226"/>
                    <a:pt x="82702" y="6211"/>
                    <a:pt x="82621" y="6211"/>
                  </a:cubicBezTo>
                  <a:cubicBezTo>
                    <a:pt x="82315" y="6211"/>
                    <a:pt x="81993" y="6414"/>
                    <a:pt x="81894" y="6696"/>
                  </a:cubicBezTo>
                  <a:cubicBezTo>
                    <a:pt x="81873" y="6696"/>
                    <a:pt x="81894" y="6696"/>
                    <a:pt x="81894" y="6738"/>
                  </a:cubicBezTo>
                  <a:cubicBezTo>
                    <a:pt x="81831" y="6842"/>
                    <a:pt x="81831" y="6989"/>
                    <a:pt x="81873" y="7114"/>
                  </a:cubicBezTo>
                  <a:cubicBezTo>
                    <a:pt x="82124" y="7909"/>
                    <a:pt x="82396" y="8725"/>
                    <a:pt x="82668" y="9499"/>
                  </a:cubicBezTo>
                  <a:lnTo>
                    <a:pt x="82668" y="9520"/>
                  </a:lnTo>
                  <a:cubicBezTo>
                    <a:pt x="84195" y="13914"/>
                    <a:pt x="85911" y="18350"/>
                    <a:pt x="87857" y="22535"/>
                  </a:cubicBezTo>
                  <a:cubicBezTo>
                    <a:pt x="87857" y="22550"/>
                    <a:pt x="87867" y="22564"/>
                    <a:pt x="87881" y="22572"/>
                  </a:cubicBezTo>
                  <a:lnTo>
                    <a:pt x="87881" y="22572"/>
                  </a:lnTo>
                  <a:cubicBezTo>
                    <a:pt x="86673" y="22239"/>
                    <a:pt x="85445" y="21926"/>
                    <a:pt x="84216" y="21614"/>
                  </a:cubicBezTo>
                  <a:cubicBezTo>
                    <a:pt x="84205" y="21580"/>
                    <a:pt x="84180" y="21564"/>
                    <a:pt x="84154" y="21564"/>
                  </a:cubicBezTo>
                  <a:cubicBezTo>
                    <a:pt x="84132" y="21564"/>
                    <a:pt x="84109" y="21574"/>
                    <a:pt x="84091" y="21593"/>
                  </a:cubicBezTo>
                  <a:cubicBezTo>
                    <a:pt x="83693" y="21489"/>
                    <a:pt x="83337" y="21405"/>
                    <a:pt x="82940" y="21300"/>
                  </a:cubicBezTo>
                  <a:cubicBezTo>
                    <a:pt x="82961" y="21279"/>
                    <a:pt x="82982" y="21238"/>
                    <a:pt x="82982" y="21196"/>
                  </a:cubicBezTo>
                  <a:cubicBezTo>
                    <a:pt x="83086" y="20568"/>
                    <a:pt x="83149" y="19961"/>
                    <a:pt x="83170" y="19334"/>
                  </a:cubicBezTo>
                  <a:lnTo>
                    <a:pt x="83170" y="19208"/>
                  </a:lnTo>
                  <a:lnTo>
                    <a:pt x="83170" y="18727"/>
                  </a:lnTo>
                  <a:lnTo>
                    <a:pt x="83170" y="18497"/>
                  </a:lnTo>
                  <a:lnTo>
                    <a:pt x="83170" y="18141"/>
                  </a:lnTo>
                  <a:cubicBezTo>
                    <a:pt x="83170" y="17994"/>
                    <a:pt x="83170" y="17890"/>
                    <a:pt x="83149" y="17764"/>
                  </a:cubicBezTo>
                  <a:cubicBezTo>
                    <a:pt x="83149" y="17681"/>
                    <a:pt x="83149" y="17576"/>
                    <a:pt x="83128" y="17513"/>
                  </a:cubicBezTo>
                  <a:cubicBezTo>
                    <a:pt x="83128" y="17346"/>
                    <a:pt x="83086" y="17157"/>
                    <a:pt x="83065" y="17011"/>
                  </a:cubicBezTo>
                  <a:lnTo>
                    <a:pt x="83065" y="16885"/>
                  </a:lnTo>
                  <a:cubicBezTo>
                    <a:pt x="82438" y="11550"/>
                    <a:pt x="79215" y="6758"/>
                    <a:pt x="74549" y="4059"/>
                  </a:cubicBezTo>
                  <a:cubicBezTo>
                    <a:pt x="74131" y="3829"/>
                    <a:pt x="73713" y="3620"/>
                    <a:pt x="73252" y="3411"/>
                  </a:cubicBezTo>
                  <a:cubicBezTo>
                    <a:pt x="73148" y="3348"/>
                    <a:pt x="73085" y="3306"/>
                    <a:pt x="72980" y="3285"/>
                  </a:cubicBezTo>
                  <a:cubicBezTo>
                    <a:pt x="72311" y="2992"/>
                    <a:pt x="71641" y="2720"/>
                    <a:pt x="70930" y="2511"/>
                  </a:cubicBezTo>
                  <a:cubicBezTo>
                    <a:pt x="70873" y="2496"/>
                    <a:pt x="70818" y="2489"/>
                    <a:pt x="70763" y="2489"/>
                  </a:cubicBezTo>
                  <a:cubicBezTo>
                    <a:pt x="70292" y="2489"/>
                    <a:pt x="69915" y="3021"/>
                    <a:pt x="70009" y="3453"/>
                  </a:cubicBezTo>
                  <a:cubicBezTo>
                    <a:pt x="68482" y="2239"/>
                    <a:pt x="66829" y="1130"/>
                    <a:pt x="65134" y="105"/>
                  </a:cubicBezTo>
                  <a:cubicBezTo>
                    <a:pt x="65008" y="32"/>
                    <a:pt x="64882" y="0"/>
                    <a:pt x="64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19388400" y="28623625"/>
              <a:ext cx="714775" cy="158125"/>
            </a:xfrm>
            <a:custGeom>
              <a:avLst/>
              <a:gdLst/>
              <a:ahLst/>
              <a:cxnLst/>
              <a:rect l="l" t="t" r="r" b="b"/>
              <a:pathLst>
                <a:path w="28591" h="6325" extrusionOk="0">
                  <a:moveTo>
                    <a:pt x="9416" y="0"/>
                  </a:moveTo>
                  <a:cubicBezTo>
                    <a:pt x="6592" y="0"/>
                    <a:pt x="3725" y="272"/>
                    <a:pt x="942" y="711"/>
                  </a:cubicBezTo>
                  <a:cubicBezTo>
                    <a:pt x="1" y="837"/>
                    <a:pt x="1" y="2176"/>
                    <a:pt x="1026" y="2218"/>
                  </a:cubicBezTo>
                  <a:cubicBezTo>
                    <a:pt x="1193" y="2218"/>
                    <a:pt x="1361" y="2260"/>
                    <a:pt x="1549" y="2281"/>
                  </a:cubicBezTo>
                  <a:lnTo>
                    <a:pt x="1675" y="2281"/>
                  </a:lnTo>
                  <a:cubicBezTo>
                    <a:pt x="5336" y="2490"/>
                    <a:pt x="8998" y="3055"/>
                    <a:pt x="12618" y="3683"/>
                  </a:cubicBezTo>
                  <a:lnTo>
                    <a:pt x="12513" y="3683"/>
                  </a:lnTo>
                  <a:cubicBezTo>
                    <a:pt x="16070" y="4310"/>
                    <a:pt x="19606" y="5022"/>
                    <a:pt x="23163" y="5587"/>
                  </a:cubicBezTo>
                  <a:lnTo>
                    <a:pt x="23644" y="5670"/>
                  </a:lnTo>
                  <a:cubicBezTo>
                    <a:pt x="24000" y="5733"/>
                    <a:pt x="24335" y="5775"/>
                    <a:pt x="24711" y="5838"/>
                  </a:cubicBezTo>
                  <a:cubicBezTo>
                    <a:pt x="25130" y="5880"/>
                    <a:pt x="25548" y="5963"/>
                    <a:pt x="25967" y="6026"/>
                  </a:cubicBezTo>
                  <a:cubicBezTo>
                    <a:pt x="26113" y="6047"/>
                    <a:pt x="26302" y="6068"/>
                    <a:pt x="26469" y="6089"/>
                  </a:cubicBezTo>
                  <a:lnTo>
                    <a:pt x="28352" y="6319"/>
                  </a:lnTo>
                  <a:cubicBezTo>
                    <a:pt x="28364" y="6323"/>
                    <a:pt x="28377" y="6325"/>
                    <a:pt x="28389" y="6325"/>
                  </a:cubicBezTo>
                  <a:cubicBezTo>
                    <a:pt x="28500" y="6325"/>
                    <a:pt x="28591" y="6162"/>
                    <a:pt x="28478" y="6068"/>
                  </a:cubicBezTo>
                  <a:cubicBezTo>
                    <a:pt x="23142" y="1716"/>
                    <a:pt x="16760" y="105"/>
                    <a:pt x="10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348DADFE-FED9-BE7C-C1C2-7F3346635E6E}"/>
              </a:ext>
            </a:extLst>
          </p:cNvPr>
          <p:cNvSpPr txBox="1"/>
          <p:nvPr/>
        </p:nvSpPr>
        <p:spPr>
          <a:xfrm>
            <a:off x="8888802" y="46600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4"/>
          <p:cNvSpPr txBox="1">
            <a:spLocks noGrp="1"/>
          </p:cNvSpPr>
          <p:nvPr>
            <p:ph type="title" idx="2"/>
          </p:nvPr>
        </p:nvSpPr>
        <p:spPr>
          <a:xfrm>
            <a:off x="3554075" y="1092530"/>
            <a:ext cx="2035800" cy="14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3" name="Google Shape;483;p34"/>
          <p:cNvSpPr txBox="1">
            <a:spLocks noGrp="1"/>
          </p:cNvSpPr>
          <p:nvPr>
            <p:ph type="title"/>
          </p:nvPr>
        </p:nvSpPr>
        <p:spPr>
          <a:xfrm>
            <a:off x="1694550" y="2931900"/>
            <a:ext cx="57549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/>
              <a:t>Público-Alvo</a:t>
            </a:r>
            <a:endParaRPr sz="360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BDBA90A-5D42-D980-E726-81DABF34631D}"/>
              </a:ext>
            </a:extLst>
          </p:cNvPr>
          <p:cNvSpPr txBox="1"/>
          <p:nvPr/>
        </p:nvSpPr>
        <p:spPr>
          <a:xfrm>
            <a:off x="8888802" y="46600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5"/>
          <p:cNvSpPr/>
          <p:nvPr/>
        </p:nvSpPr>
        <p:spPr>
          <a:xfrm rot="-5400000">
            <a:off x="1898312" y="2171712"/>
            <a:ext cx="1398174" cy="621847"/>
          </a:xfrm>
          <a:custGeom>
            <a:avLst/>
            <a:gdLst/>
            <a:ahLst/>
            <a:cxnLst/>
            <a:rect l="l" t="t" r="r" b="b"/>
            <a:pathLst>
              <a:path w="142344" h="42886" extrusionOk="0">
                <a:moveTo>
                  <a:pt x="60462" y="1"/>
                </a:moveTo>
                <a:cubicBezTo>
                  <a:pt x="42986" y="1"/>
                  <a:pt x="22803" y="2238"/>
                  <a:pt x="1" y="8168"/>
                </a:cubicBezTo>
                <a:lnTo>
                  <a:pt x="6968" y="21057"/>
                </a:lnTo>
                <a:lnTo>
                  <a:pt x="1" y="33402"/>
                </a:lnTo>
                <a:cubicBezTo>
                  <a:pt x="1" y="33402"/>
                  <a:pt x="26184" y="42885"/>
                  <a:pt x="60882" y="42885"/>
                </a:cubicBezTo>
                <a:cubicBezTo>
                  <a:pt x="85824" y="42885"/>
                  <a:pt x="115165" y="37985"/>
                  <a:pt x="142344" y="21141"/>
                </a:cubicBezTo>
                <a:lnTo>
                  <a:pt x="142344" y="21141"/>
                </a:lnTo>
                <a:cubicBezTo>
                  <a:pt x="142344" y="21141"/>
                  <a:pt x="142344" y="21141"/>
                  <a:pt x="142344" y="21141"/>
                </a:cubicBezTo>
                <a:cubicBezTo>
                  <a:pt x="142344" y="21141"/>
                  <a:pt x="142344" y="21141"/>
                  <a:pt x="142344" y="21141"/>
                </a:cubicBezTo>
                <a:lnTo>
                  <a:pt x="142344" y="21141"/>
                </a:lnTo>
                <a:cubicBezTo>
                  <a:pt x="142344" y="21141"/>
                  <a:pt x="142344" y="21141"/>
                  <a:pt x="142344" y="21141"/>
                </a:cubicBezTo>
                <a:lnTo>
                  <a:pt x="142344" y="21141"/>
                </a:lnTo>
                <a:cubicBezTo>
                  <a:pt x="142321" y="21139"/>
                  <a:pt x="114180" y="1"/>
                  <a:pt x="604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35"/>
          <p:cNvSpPr/>
          <p:nvPr/>
        </p:nvSpPr>
        <p:spPr>
          <a:xfrm rot="-5400000">
            <a:off x="3891362" y="2171712"/>
            <a:ext cx="1398174" cy="621847"/>
          </a:xfrm>
          <a:custGeom>
            <a:avLst/>
            <a:gdLst/>
            <a:ahLst/>
            <a:cxnLst/>
            <a:rect l="l" t="t" r="r" b="b"/>
            <a:pathLst>
              <a:path w="142344" h="42886" extrusionOk="0">
                <a:moveTo>
                  <a:pt x="60462" y="1"/>
                </a:moveTo>
                <a:cubicBezTo>
                  <a:pt x="42986" y="1"/>
                  <a:pt x="22803" y="2238"/>
                  <a:pt x="1" y="8168"/>
                </a:cubicBezTo>
                <a:lnTo>
                  <a:pt x="6968" y="21057"/>
                </a:lnTo>
                <a:lnTo>
                  <a:pt x="1" y="33402"/>
                </a:lnTo>
                <a:cubicBezTo>
                  <a:pt x="1" y="33402"/>
                  <a:pt x="26184" y="42885"/>
                  <a:pt x="60882" y="42885"/>
                </a:cubicBezTo>
                <a:cubicBezTo>
                  <a:pt x="85824" y="42885"/>
                  <a:pt x="115165" y="37985"/>
                  <a:pt x="142344" y="21141"/>
                </a:cubicBezTo>
                <a:lnTo>
                  <a:pt x="142344" y="21141"/>
                </a:lnTo>
                <a:cubicBezTo>
                  <a:pt x="142344" y="21141"/>
                  <a:pt x="142344" y="21141"/>
                  <a:pt x="142344" y="21141"/>
                </a:cubicBezTo>
                <a:cubicBezTo>
                  <a:pt x="142344" y="21141"/>
                  <a:pt x="142344" y="21141"/>
                  <a:pt x="142344" y="21141"/>
                </a:cubicBezTo>
                <a:lnTo>
                  <a:pt x="142344" y="21141"/>
                </a:lnTo>
                <a:cubicBezTo>
                  <a:pt x="142344" y="21141"/>
                  <a:pt x="142344" y="21141"/>
                  <a:pt x="142344" y="21141"/>
                </a:cubicBezTo>
                <a:lnTo>
                  <a:pt x="142344" y="21141"/>
                </a:lnTo>
                <a:cubicBezTo>
                  <a:pt x="142321" y="21139"/>
                  <a:pt x="114180" y="1"/>
                  <a:pt x="604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35"/>
          <p:cNvSpPr/>
          <p:nvPr/>
        </p:nvSpPr>
        <p:spPr>
          <a:xfrm rot="-5400000">
            <a:off x="5847499" y="2171712"/>
            <a:ext cx="1398174" cy="621847"/>
          </a:xfrm>
          <a:custGeom>
            <a:avLst/>
            <a:gdLst/>
            <a:ahLst/>
            <a:cxnLst/>
            <a:rect l="l" t="t" r="r" b="b"/>
            <a:pathLst>
              <a:path w="142344" h="42886" extrusionOk="0">
                <a:moveTo>
                  <a:pt x="60462" y="1"/>
                </a:moveTo>
                <a:cubicBezTo>
                  <a:pt x="42986" y="1"/>
                  <a:pt x="22803" y="2238"/>
                  <a:pt x="1" y="8168"/>
                </a:cubicBezTo>
                <a:lnTo>
                  <a:pt x="6968" y="21057"/>
                </a:lnTo>
                <a:lnTo>
                  <a:pt x="1" y="33402"/>
                </a:lnTo>
                <a:cubicBezTo>
                  <a:pt x="1" y="33402"/>
                  <a:pt x="26184" y="42885"/>
                  <a:pt x="60882" y="42885"/>
                </a:cubicBezTo>
                <a:cubicBezTo>
                  <a:pt x="85824" y="42885"/>
                  <a:pt x="115165" y="37985"/>
                  <a:pt x="142344" y="21141"/>
                </a:cubicBezTo>
                <a:lnTo>
                  <a:pt x="142344" y="21141"/>
                </a:lnTo>
                <a:cubicBezTo>
                  <a:pt x="142344" y="21141"/>
                  <a:pt x="142344" y="21141"/>
                  <a:pt x="142344" y="21141"/>
                </a:cubicBezTo>
                <a:cubicBezTo>
                  <a:pt x="142344" y="21141"/>
                  <a:pt x="142344" y="21141"/>
                  <a:pt x="142344" y="21141"/>
                </a:cubicBezTo>
                <a:lnTo>
                  <a:pt x="142344" y="21141"/>
                </a:lnTo>
                <a:cubicBezTo>
                  <a:pt x="142344" y="21141"/>
                  <a:pt x="142344" y="21141"/>
                  <a:pt x="142344" y="21141"/>
                </a:cubicBezTo>
                <a:lnTo>
                  <a:pt x="142344" y="21141"/>
                </a:lnTo>
                <a:cubicBezTo>
                  <a:pt x="142321" y="21139"/>
                  <a:pt x="114180" y="1"/>
                  <a:pt x="604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35"/>
          <p:cNvSpPr txBox="1">
            <a:spLocks noGrp="1"/>
          </p:cNvSpPr>
          <p:nvPr>
            <p:ph type="title" idx="15"/>
          </p:nvPr>
        </p:nvSpPr>
        <p:spPr>
          <a:xfrm>
            <a:off x="709500" y="709975"/>
            <a:ext cx="7725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Público Alvo</a:t>
            </a:r>
            <a:endParaRPr/>
          </a:p>
        </p:txBody>
      </p:sp>
      <p:sp>
        <p:nvSpPr>
          <p:cNvPr id="492" name="Google Shape;492;p35"/>
          <p:cNvSpPr txBox="1">
            <a:spLocks noGrp="1"/>
          </p:cNvSpPr>
          <p:nvPr>
            <p:ph type="title"/>
          </p:nvPr>
        </p:nvSpPr>
        <p:spPr>
          <a:xfrm>
            <a:off x="1533900" y="3393180"/>
            <a:ext cx="2127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rgbClr val="000000"/>
                </a:solidFill>
              </a:rPr>
              <a:t>Idade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93" name="Google Shape;493;p35"/>
          <p:cNvSpPr txBox="1">
            <a:spLocks noGrp="1"/>
          </p:cNvSpPr>
          <p:nvPr>
            <p:ph type="subTitle" idx="1"/>
          </p:nvPr>
        </p:nvSpPr>
        <p:spPr>
          <a:xfrm>
            <a:off x="1533900" y="3717635"/>
            <a:ext cx="21270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91425" rIns="2286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000000"/>
                </a:solidFill>
              </a:rPr>
              <a:t>20-40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94" name="Google Shape;494;p35"/>
          <p:cNvSpPr txBox="1">
            <a:spLocks noGrp="1"/>
          </p:cNvSpPr>
          <p:nvPr>
            <p:ph type="title" idx="2"/>
          </p:nvPr>
        </p:nvSpPr>
        <p:spPr>
          <a:xfrm>
            <a:off x="2323375" y="2446597"/>
            <a:ext cx="5481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783F04"/>
                </a:solidFill>
              </a:rPr>
              <a:t>01</a:t>
            </a:r>
            <a:endParaRPr>
              <a:solidFill>
                <a:srgbClr val="783F04"/>
              </a:solidFill>
            </a:endParaRPr>
          </a:p>
        </p:txBody>
      </p:sp>
      <p:sp>
        <p:nvSpPr>
          <p:cNvPr id="495" name="Google Shape;495;p35"/>
          <p:cNvSpPr txBox="1">
            <a:spLocks noGrp="1"/>
          </p:cNvSpPr>
          <p:nvPr>
            <p:ph type="title" idx="3"/>
          </p:nvPr>
        </p:nvSpPr>
        <p:spPr>
          <a:xfrm>
            <a:off x="3508489" y="3393180"/>
            <a:ext cx="2127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rgbClr val="000000"/>
                </a:solidFill>
              </a:rPr>
              <a:t>Classe Económica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96" name="Google Shape;496;p35"/>
          <p:cNvSpPr txBox="1">
            <a:spLocks noGrp="1"/>
          </p:cNvSpPr>
          <p:nvPr>
            <p:ph type="subTitle" idx="4"/>
          </p:nvPr>
        </p:nvSpPr>
        <p:spPr>
          <a:xfrm>
            <a:off x="3526962" y="3729685"/>
            <a:ext cx="21270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91425" rIns="2286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000000"/>
                </a:solidFill>
              </a:rPr>
              <a:t>Média - Alta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497" name="Google Shape;497;p35"/>
          <p:cNvSpPr txBox="1">
            <a:spLocks noGrp="1"/>
          </p:cNvSpPr>
          <p:nvPr>
            <p:ph type="title" idx="5"/>
          </p:nvPr>
        </p:nvSpPr>
        <p:spPr>
          <a:xfrm>
            <a:off x="4297923" y="2446597"/>
            <a:ext cx="5481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783F04"/>
                </a:solidFill>
              </a:rPr>
              <a:t>02</a:t>
            </a:r>
            <a:endParaRPr>
              <a:solidFill>
                <a:srgbClr val="783F04"/>
              </a:solidFill>
            </a:endParaRPr>
          </a:p>
        </p:txBody>
      </p:sp>
      <p:sp>
        <p:nvSpPr>
          <p:cNvPr id="498" name="Google Shape;498;p35"/>
          <p:cNvSpPr txBox="1">
            <a:spLocks noGrp="1"/>
          </p:cNvSpPr>
          <p:nvPr>
            <p:ph type="title" idx="6"/>
          </p:nvPr>
        </p:nvSpPr>
        <p:spPr>
          <a:xfrm>
            <a:off x="5483093" y="3398852"/>
            <a:ext cx="2127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>
                <a:solidFill>
                  <a:srgbClr val="000000"/>
                </a:solidFill>
              </a:rPr>
              <a:t>Nível Cultural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99" name="Google Shape;499;p35"/>
          <p:cNvSpPr txBox="1">
            <a:spLocks noGrp="1"/>
          </p:cNvSpPr>
          <p:nvPr>
            <p:ph type="subTitle" idx="7"/>
          </p:nvPr>
        </p:nvSpPr>
        <p:spPr>
          <a:xfrm>
            <a:off x="5483078" y="3752437"/>
            <a:ext cx="21270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91425" rIns="2286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rgbClr val="000000"/>
                </a:solidFill>
              </a:rPr>
              <a:t>Nível Médio</a:t>
            </a: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500" name="Google Shape;500;p35"/>
          <p:cNvSpPr txBox="1">
            <a:spLocks noGrp="1"/>
          </p:cNvSpPr>
          <p:nvPr>
            <p:ph type="title" idx="8"/>
          </p:nvPr>
        </p:nvSpPr>
        <p:spPr>
          <a:xfrm>
            <a:off x="6272576" y="2453554"/>
            <a:ext cx="548100" cy="4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solidFill>
                  <a:srgbClr val="783F04"/>
                </a:solidFill>
              </a:rPr>
              <a:t>03</a:t>
            </a:r>
            <a:endParaRPr>
              <a:solidFill>
                <a:srgbClr val="783F04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F365CA6-37AA-6850-7771-CFBBC514E619}"/>
              </a:ext>
            </a:extLst>
          </p:cNvPr>
          <p:cNvSpPr txBox="1"/>
          <p:nvPr/>
        </p:nvSpPr>
        <p:spPr>
          <a:xfrm>
            <a:off x="8888802" y="46600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6"/>
          <p:cNvSpPr txBox="1">
            <a:spLocks noGrp="1"/>
          </p:cNvSpPr>
          <p:nvPr>
            <p:ph type="title" idx="2"/>
          </p:nvPr>
        </p:nvSpPr>
        <p:spPr>
          <a:xfrm>
            <a:off x="3554075" y="1092530"/>
            <a:ext cx="2035800" cy="14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06" name="Google Shape;506;p36"/>
          <p:cNvSpPr txBox="1">
            <a:spLocks noGrp="1"/>
          </p:cNvSpPr>
          <p:nvPr>
            <p:ph type="title"/>
          </p:nvPr>
        </p:nvSpPr>
        <p:spPr>
          <a:xfrm>
            <a:off x="1694550" y="2931900"/>
            <a:ext cx="57549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/>
              <a:t>Descrição do Sistemas</a:t>
            </a:r>
            <a:endParaRPr sz="360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A1FEBFA-F8EA-2A70-EE54-109D7677939F}"/>
              </a:ext>
            </a:extLst>
          </p:cNvPr>
          <p:cNvSpPr txBox="1"/>
          <p:nvPr/>
        </p:nvSpPr>
        <p:spPr>
          <a:xfrm>
            <a:off x="8888802" y="46600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7"/>
          <p:cNvSpPr txBox="1">
            <a:spLocks noGrp="1"/>
          </p:cNvSpPr>
          <p:nvPr>
            <p:ph type="title" idx="15"/>
          </p:nvPr>
        </p:nvSpPr>
        <p:spPr>
          <a:xfrm>
            <a:off x="709500" y="709975"/>
            <a:ext cx="7725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Descrição do sistema</a:t>
            </a:r>
            <a:endParaRPr/>
          </a:p>
        </p:txBody>
      </p:sp>
      <p:sp>
        <p:nvSpPr>
          <p:cNvPr id="512" name="Google Shape;512;p37"/>
          <p:cNvSpPr/>
          <p:nvPr/>
        </p:nvSpPr>
        <p:spPr>
          <a:xfrm>
            <a:off x="274275" y="2875600"/>
            <a:ext cx="1566000" cy="447600"/>
          </a:xfrm>
          <a:prstGeom prst="rect">
            <a:avLst/>
          </a:prstGeom>
          <a:solidFill>
            <a:srgbClr val="F9DDA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ndika"/>
                <a:ea typeface="Andika"/>
                <a:cs typeface="Andika"/>
                <a:sym typeface="Andika"/>
              </a:rPr>
              <a:t>Modalidades</a:t>
            </a:r>
            <a:endParaRPr b="1">
              <a:latin typeface="Andika"/>
              <a:ea typeface="Andika"/>
              <a:cs typeface="Andika"/>
              <a:sym typeface="Andika"/>
            </a:endParaRPr>
          </a:p>
        </p:txBody>
      </p:sp>
      <p:sp>
        <p:nvSpPr>
          <p:cNvPr id="513" name="Google Shape;513;p37"/>
          <p:cNvSpPr/>
          <p:nvPr/>
        </p:nvSpPr>
        <p:spPr>
          <a:xfrm>
            <a:off x="3789000" y="2875600"/>
            <a:ext cx="1566000" cy="447600"/>
          </a:xfrm>
          <a:prstGeom prst="rect">
            <a:avLst/>
          </a:prstGeom>
          <a:solidFill>
            <a:srgbClr val="F9DDA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ndika"/>
                <a:ea typeface="Andika"/>
                <a:cs typeface="Andika"/>
                <a:sym typeface="Andika"/>
              </a:rPr>
              <a:t>Loja Online</a:t>
            </a:r>
            <a:endParaRPr b="1">
              <a:latin typeface="Andika"/>
              <a:ea typeface="Andika"/>
              <a:cs typeface="Andika"/>
              <a:sym typeface="Andika"/>
            </a:endParaRPr>
          </a:p>
        </p:txBody>
      </p:sp>
      <p:sp>
        <p:nvSpPr>
          <p:cNvPr id="514" name="Google Shape;514;p37"/>
          <p:cNvSpPr/>
          <p:nvPr/>
        </p:nvSpPr>
        <p:spPr>
          <a:xfrm>
            <a:off x="5546363" y="2875600"/>
            <a:ext cx="1566000" cy="447600"/>
          </a:xfrm>
          <a:prstGeom prst="rect">
            <a:avLst/>
          </a:prstGeom>
          <a:solidFill>
            <a:srgbClr val="F9DDA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ndika"/>
                <a:ea typeface="Andika"/>
                <a:cs typeface="Andika"/>
                <a:sym typeface="Andika"/>
              </a:rPr>
              <a:t>Blog</a:t>
            </a:r>
            <a:endParaRPr b="1">
              <a:latin typeface="Andika"/>
              <a:ea typeface="Andika"/>
              <a:cs typeface="Andika"/>
              <a:sym typeface="Andika"/>
            </a:endParaRPr>
          </a:p>
        </p:txBody>
      </p:sp>
      <p:cxnSp>
        <p:nvCxnSpPr>
          <p:cNvPr id="515" name="Google Shape;515;p37"/>
          <p:cNvCxnSpPr>
            <a:stCxn id="516" idx="0"/>
          </p:cNvCxnSpPr>
          <p:nvPr/>
        </p:nvCxnSpPr>
        <p:spPr>
          <a:xfrm rot="-5400000">
            <a:off x="2662538" y="2722900"/>
            <a:ext cx="3048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7" name="Google Shape;517;p37"/>
          <p:cNvSpPr/>
          <p:nvPr/>
        </p:nvSpPr>
        <p:spPr>
          <a:xfrm>
            <a:off x="7303725" y="2875600"/>
            <a:ext cx="1566000" cy="447600"/>
          </a:xfrm>
          <a:prstGeom prst="rect">
            <a:avLst/>
          </a:prstGeom>
          <a:solidFill>
            <a:srgbClr val="F9DDA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ndika"/>
                <a:ea typeface="Andika"/>
                <a:cs typeface="Andika"/>
                <a:sym typeface="Andika"/>
              </a:rPr>
              <a:t>Sobre Nós</a:t>
            </a:r>
            <a:endParaRPr b="1">
              <a:latin typeface="Andika"/>
              <a:ea typeface="Andika"/>
              <a:cs typeface="Andika"/>
              <a:sym typeface="Andika"/>
            </a:endParaRPr>
          </a:p>
        </p:txBody>
      </p:sp>
      <p:cxnSp>
        <p:nvCxnSpPr>
          <p:cNvPr id="518" name="Google Shape;518;p37"/>
          <p:cNvCxnSpPr>
            <a:stCxn id="512" idx="0"/>
            <a:endCxn id="519" idx="2"/>
          </p:cNvCxnSpPr>
          <p:nvPr/>
        </p:nvCxnSpPr>
        <p:spPr>
          <a:xfrm rot="-5400000">
            <a:off x="2509875" y="813400"/>
            <a:ext cx="609600" cy="3514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6" name="Google Shape;516;p37"/>
          <p:cNvSpPr/>
          <p:nvPr/>
        </p:nvSpPr>
        <p:spPr>
          <a:xfrm>
            <a:off x="2031638" y="2875600"/>
            <a:ext cx="1566000" cy="447600"/>
          </a:xfrm>
          <a:prstGeom prst="rect">
            <a:avLst/>
          </a:prstGeom>
          <a:solidFill>
            <a:srgbClr val="F9DDA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ndika"/>
                <a:ea typeface="Andika"/>
                <a:cs typeface="Andika"/>
                <a:sym typeface="Andika"/>
              </a:rPr>
              <a:t>Eventos</a:t>
            </a:r>
            <a:endParaRPr b="1">
              <a:latin typeface="Andika"/>
              <a:ea typeface="Andika"/>
              <a:cs typeface="Andika"/>
              <a:sym typeface="Andika"/>
            </a:endParaRPr>
          </a:p>
        </p:txBody>
      </p:sp>
      <p:cxnSp>
        <p:nvCxnSpPr>
          <p:cNvPr id="520" name="Google Shape;520;p37"/>
          <p:cNvCxnSpPr>
            <a:stCxn id="519" idx="2"/>
            <a:endCxn id="517" idx="0"/>
          </p:cNvCxnSpPr>
          <p:nvPr/>
        </p:nvCxnSpPr>
        <p:spPr>
          <a:xfrm rot="-5400000" flipH="1">
            <a:off x="6024600" y="813400"/>
            <a:ext cx="609600" cy="3514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9" name="Google Shape;519;p37"/>
          <p:cNvSpPr/>
          <p:nvPr/>
        </p:nvSpPr>
        <p:spPr>
          <a:xfrm>
            <a:off x="3789000" y="1818400"/>
            <a:ext cx="1566000" cy="447600"/>
          </a:xfrm>
          <a:prstGeom prst="rect">
            <a:avLst/>
          </a:prstGeom>
          <a:solidFill>
            <a:srgbClr val="F9DDA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ndika"/>
                <a:ea typeface="Andika"/>
                <a:cs typeface="Andika"/>
                <a:sym typeface="Andika"/>
              </a:rPr>
              <a:t>Página Inicial</a:t>
            </a:r>
            <a:endParaRPr b="1">
              <a:latin typeface="Andika"/>
              <a:ea typeface="Andika"/>
              <a:cs typeface="Andika"/>
              <a:sym typeface="Andika"/>
            </a:endParaRPr>
          </a:p>
        </p:txBody>
      </p:sp>
      <p:cxnSp>
        <p:nvCxnSpPr>
          <p:cNvPr id="521" name="Google Shape;521;p37"/>
          <p:cNvCxnSpPr>
            <a:stCxn id="513" idx="0"/>
          </p:cNvCxnSpPr>
          <p:nvPr/>
        </p:nvCxnSpPr>
        <p:spPr>
          <a:xfrm rot="10800000">
            <a:off x="4572000" y="25567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2" name="Google Shape;522;p37"/>
          <p:cNvCxnSpPr>
            <a:stCxn id="514" idx="0"/>
          </p:cNvCxnSpPr>
          <p:nvPr/>
        </p:nvCxnSpPr>
        <p:spPr>
          <a:xfrm rot="10800000">
            <a:off x="6329363" y="2571700"/>
            <a:ext cx="0" cy="303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AFF1D801-EFCC-7A09-E998-BEB3DE361ABB}"/>
              </a:ext>
            </a:extLst>
          </p:cNvPr>
          <p:cNvSpPr txBox="1"/>
          <p:nvPr/>
        </p:nvSpPr>
        <p:spPr>
          <a:xfrm>
            <a:off x="8888802" y="46600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8"/>
          <p:cNvSpPr txBox="1">
            <a:spLocks noGrp="1"/>
          </p:cNvSpPr>
          <p:nvPr>
            <p:ph type="title" idx="2"/>
          </p:nvPr>
        </p:nvSpPr>
        <p:spPr>
          <a:xfrm>
            <a:off x="3554075" y="1092530"/>
            <a:ext cx="2035800" cy="14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28" name="Google Shape;528;p38"/>
          <p:cNvSpPr txBox="1">
            <a:spLocks noGrp="1"/>
          </p:cNvSpPr>
          <p:nvPr>
            <p:ph type="title"/>
          </p:nvPr>
        </p:nvSpPr>
        <p:spPr>
          <a:xfrm>
            <a:off x="2648550" y="2931901"/>
            <a:ext cx="38469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3600"/>
              <a:t>Personas</a:t>
            </a:r>
            <a:endParaRPr sz="360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CEF3868-8854-EAA5-45DA-F8B0E7590DBD}"/>
              </a:ext>
            </a:extLst>
          </p:cNvPr>
          <p:cNvSpPr txBox="1"/>
          <p:nvPr/>
        </p:nvSpPr>
        <p:spPr>
          <a:xfrm>
            <a:off x="8888802" y="466004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000" b="1" dirty="0"/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Surfboard Company Profile by Slidesgo">
  <a:themeElements>
    <a:clrScheme name="Simple Light">
      <a:dk1>
        <a:srgbClr val="754C24"/>
      </a:dk1>
      <a:lt1>
        <a:srgbClr val="B8DFEB"/>
      </a:lt1>
      <a:dk2>
        <a:srgbClr val="F8DDAE"/>
      </a:dk2>
      <a:lt2>
        <a:srgbClr val="F9EDD4"/>
      </a:lt2>
      <a:accent1>
        <a:srgbClr val="F14A0D"/>
      </a:accent1>
      <a:accent2>
        <a:srgbClr val="F07227"/>
      </a:accent2>
      <a:accent3>
        <a:srgbClr val="FFE59C"/>
      </a:accent3>
      <a:accent4>
        <a:srgbClr val="F4D052"/>
      </a:accent4>
      <a:accent5>
        <a:srgbClr val="68BDD8"/>
      </a:accent5>
      <a:accent6>
        <a:srgbClr val="FFFFFF"/>
      </a:accent6>
      <a:hlink>
        <a:srgbClr val="754C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629</Words>
  <Application>Microsoft Office PowerPoint</Application>
  <PresentationFormat>Apresentação no Ecrã (16:9)</PresentationFormat>
  <Paragraphs>147</Paragraphs>
  <Slides>19</Slides>
  <Notes>19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19</vt:i4>
      </vt:variant>
    </vt:vector>
  </HeadingPairs>
  <TitlesOfParts>
    <vt:vector size="24" baseType="lpstr">
      <vt:lpstr>Andika</vt:lpstr>
      <vt:lpstr>Sarala</vt:lpstr>
      <vt:lpstr>Anton</vt:lpstr>
      <vt:lpstr>Arial</vt:lpstr>
      <vt:lpstr>Custom Surfboard Company Profile by Slidesgo</vt:lpstr>
      <vt:lpstr>Projeto Portal Web</vt:lpstr>
      <vt:lpstr>Sumário </vt:lpstr>
      <vt:lpstr>01</vt:lpstr>
      <vt:lpstr>Proposta do tema </vt:lpstr>
      <vt:lpstr>02</vt:lpstr>
      <vt:lpstr>Público Alvo</vt:lpstr>
      <vt:lpstr>03</vt:lpstr>
      <vt:lpstr>Descrição do sistema</vt:lpstr>
      <vt:lpstr>04</vt:lpstr>
      <vt:lpstr>PEDRO PEDROSA</vt:lpstr>
      <vt:lpstr>FILIPE FONSECA</vt:lpstr>
      <vt:lpstr>RODRIGO SOARES</vt:lpstr>
      <vt:lpstr>Marta Pereira</vt:lpstr>
      <vt:lpstr>Mariana Sousa</vt:lpstr>
      <vt:lpstr>Joao Pereira</vt:lpstr>
      <vt:lpstr>05</vt:lpstr>
      <vt:lpstr>06</vt:lpstr>
      <vt:lpstr>Mapa de Entregas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Marcelo Ferreira</cp:lastModifiedBy>
  <cp:revision>4</cp:revision>
  <dcterms:modified xsi:type="dcterms:W3CDTF">2024-09-30T20:20:51Z</dcterms:modified>
</cp:coreProperties>
</file>